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media/image20.jpg" ContentType="image/unknown"/>
  <Override PartName="/ppt/media/image21.jpg" ContentType="image/unknown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sldIdLst>
    <p:sldId id="837" r:id="rId2"/>
    <p:sldId id="838" r:id="rId3"/>
    <p:sldId id="839" r:id="rId4"/>
    <p:sldId id="840" r:id="rId5"/>
    <p:sldId id="842" r:id="rId6"/>
    <p:sldId id="844" r:id="rId7"/>
    <p:sldId id="845" r:id="rId8"/>
    <p:sldId id="846" r:id="rId9"/>
    <p:sldId id="287" r:id="rId10"/>
    <p:sldId id="847" r:id="rId11"/>
    <p:sldId id="848" r:id="rId12"/>
    <p:sldId id="849" r:id="rId13"/>
    <p:sldId id="534" r:id="rId14"/>
    <p:sldId id="852" r:id="rId15"/>
    <p:sldId id="853" r:id="rId16"/>
    <p:sldId id="854" r:id="rId17"/>
    <p:sldId id="857" r:id="rId18"/>
    <p:sldId id="858" r:id="rId19"/>
    <p:sldId id="855" r:id="rId20"/>
    <p:sldId id="856" r:id="rId21"/>
    <p:sldId id="859" r:id="rId22"/>
    <p:sldId id="860" r:id="rId23"/>
    <p:sldId id="861" r:id="rId24"/>
    <p:sldId id="286" r:id="rId25"/>
    <p:sldId id="850" r:id="rId26"/>
    <p:sldId id="862" r:id="rId27"/>
    <p:sldId id="851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35759D"/>
    <a:srgbClr val="333333"/>
    <a:srgbClr val="B92D14"/>
    <a:srgbClr val="35B19D"/>
    <a:srgbClr val="9C6834"/>
    <a:srgbClr val="5F5F5F"/>
    <a:srgbClr val="CDF5FF"/>
    <a:srgbClr val="00A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5596" autoAdjust="0"/>
  </p:normalViewPr>
  <p:slideViewPr>
    <p:cSldViewPr>
      <p:cViewPr varScale="1">
        <p:scale>
          <a:sx n="107" d="100"/>
          <a:sy n="107" d="100"/>
        </p:scale>
        <p:origin x="-10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_rels/drawing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image" Target="../media/image2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42E0CBA-BFEB-4F19-9D74-74E8F1A7E6EB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FCB6DC-7669-4A89-89B4-EDD44855E24E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b="1">
              <a:solidFill>
                <a:schemeClr val="accent1">
                  <a:lumMod val="75000"/>
                </a:schemeClr>
              </a:solidFill>
            </a:rPr>
            <a:t>Ритм – ключовий чинник у розвитку дитини;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5860C09E-8F10-43F2-9AA7-A7BC2552E8B7}" type="parTrans" cxnId="{86F988EB-09BC-4F4C-AE51-1C8693245455}">
      <dgm:prSet/>
      <dgm:spPr/>
      <dgm:t>
        <a:bodyPr/>
        <a:lstStyle/>
        <a:p>
          <a:endParaRPr lang="ru-RU"/>
        </a:p>
      </dgm:t>
    </dgm:pt>
    <dgm:pt modelId="{2FDF80E5-84E3-4488-97EE-F8DAD9660504}" type="sibTrans" cxnId="{86F988EB-09BC-4F4C-AE51-1C8693245455}">
      <dgm:prSet/>
      <dgm:spPr/>
      <dgm:t>
        <a:bodyPr/>
        <a:lstStyle/>
        <a:p>
          <a:endParaRPr lang="ru-RU"/>
        </a:p>
      </dgm:t>
    </dgm:pt>
    <dgm:pt modelId="{B21F7EAD-2AA9-4502-9218-6B4BB77EF3A4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b="1">
              <a:solidFill>
                <a:schemeClr val="accent1">
                  <a:lumMod val="75000"/>
                </a:schemeClr>
              </a:solidFill>
            </a:rPr>
            <a:t>Для створення ритму використовуються всі предмети, які видають звук;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D05A7CE3-56AE-476D-B2F1-C64FA595B32B}" type="parTrans" cxnId="{1DE47C58-C100-4578-9E8D-0985737659A0}">
      <dgm:prSet/>
      <dgm:spPr/>
      <dgm:t>
        <a:bodyPr/>
        <a:lstStyle/>
        <a:p>
          <a:endParaRPr lang="ru-RU"/>
        </a:p>
      </dgm:t>
    </dgm:pt>
    <dgm:pt modelId="{E90709B0-0318-413F-B1C6-C3D2404E3259}" type="sibTrans" cxnId="{1DE47C58-C100-4578-9E8D-0985737659A0}">
      <dgm:prSet/>
      <dgm:spPr/>
      <dgm:t>
        <a:bodyPr/>
        <a:lstStyle/>
        <a:p>
          <a:endParaRPr lang="ru-RU"/>
        </a:p>
      </dgm:t>
    </dgm:pt>
    <dgm:pt modelId="{3C31F162-626B-4B8C-A4F6-4F36F0ACED22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b="1">
              <a:solidFill>
                <a:schemeClr val="accent1">
                  <a:lumMod val="75000"/>
                </a:schemeClr>
              </a:solidFill>
            </a:rPr>
            <a:t>Дитина починає вивчати навколишні предмети, як тільки навчиться сидіти і хапати предмети;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B41724D2-A900-40B9-B80A-7AD54F74F703}" type="parTrans" cxnId="{C9494FAF-695F-4A11-897C-B61D5B8D73FF}">
      <dgm:prSet/>
      <dgm:spPr/>
      <dgm:t>
        <a:bodyPr/>
        <a:lstStyle/>
        <a:p>
          <a:endParaRPr lang="ru-RU"/>
        </a:p>
      </dgm:t>
    </dgm:pt>
    <dgm:pt modelId="{6284A345-EA05-4295-9E0C-727462F9C129}" type="sibTrans" cxnId="{C9494FAF-695F-4A11-897C-B61D5B8D73FF}">
      <dgm:prSet/>
      <dgm:spPr/>
      <dgm:t>
        <a:bodyPr/>
        <a:lstStyle/>
        <a:p>
          <a:endParaRPr lang="ru-RU"/>
        </a:p>
      </dgm:t>
    </dgm:pt>
    <dgm:pt modelId="{266178D1-FA8B-4563-8A2B-C47205114A7D}">
      <dgm:prSet phldrT="[Текст]"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uk-UA" b="1">
              <a:solidFill>
                <a:schemeClr val="accent1">
                  <a:lumMod val="75000"/>
                </a:schemeClr>
              </a:solidFill>
            </a:rPr>
            <a:t>Більшість предметів у певних умовах можуть звучати.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E8AA8037-E06D-4D0C-89F3-BC4F0C5D18A4}" type="parTrans" cxnId="{DC1CFD09-CB93-406A-8FD9-1DD7E26B3E31}">
      <dgm:prSet/>
      <dgm:spPr/>
      <dgm:t>
        <a:bodyPr/>
        <a:lstStyle/>
        <a:p>
          <a:endParaRPr lang="ru-RU"/>
        </a:p>
      </dgm:t>
    </dgm:pt>
    <dgm:pt modelId="{FBBEDD5C-AE41-4678-B709-6A3FBBF9629B}" type="sibTrans" cxnId="{DC1CFD09-CB93-406A-8FD9-1DD7E26B3E31}">
      <dgm:prSet/>
      <dgm:spPr/>
      <dgm:t>
        <a:bodyPr/>
        <a:lstStyle/>
        <a:p>
          <a:endParaRPr lang="ru-RU"/>
        </a:p>
      </dgm:t>
    </dgm:pt>
    <dgm:pt modelId="{DAF9C663-EEF1-44E6-875F-F311373A73CF}" type="pres">
      <dgm:prSet presAssocID="{742E0CBA-BFEB-4F19-9D74-74E8F1A7E6EB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E935F086-CEDD-4812-95B0-41A8C05E3505}" type="pres">
      <dgm:prSet presAssocID="{742E0CBA-BFEB-4F19-9D74-74E8F1A7E6EB}" presName="pyramid" presStyleLbl="node1" presStyleIdx="0" presStyleCnt="1"/>
      <dgm:spPr/>
    </dgm:pt>
    <dgm:pt modelId="{D14C5509-58E9-464F-8891-C445ED212218}" type="pres">
      <dgm:prSet presAssocID="{742E0CBA-BFEB-4F19-9D74-74E8F1A7E6EB}" presName="theList" presStyleCnt="0"/>
      <dgm:spPr/>
    </dgm:pt>
    <dgm:pt modelId="{1E488286-0BE2-436D-AE0A-761E1190024C}" type="pres">
      <dgm:prSet presAssocID="{FCFCB6DC-7669-4A89-89B4-EDD44855E24E}" presName="aNode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40490C-461C-4401-B6C0-D74B9DC630CF}" type="pres">
      <dgm:prSet presAssocID="{FCFCB6DC-7669-4A89-89B4-EDD44855E24E}" presName="aSpace" presStyleCnt="0"/>
      <dgm:spPr/>
    </dgm:pt>
    <dgm:pt modelId="{9F803360-2548-4D1B-A53D-5025E07B13F4}" type="pres">
      <dgm:prSet presAssocID="{B21F7EAD-2AA9-4502-9218-6B4BB77EF3A4}" presName="aNode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B34393-1DB7-4791-8A84-41C0EB53E2F9}" type="pres">
      <dgm:prSet presAssocID="{B21F7EAD-2AA9-4502-9218-6B4BB77EF3A4}" presName="aSpace" presStyleCnt="0"/>
      <dgm:spPr/>
    </dgm:pt>
    <dgm:pt modelId="{E39E0D92-89F8-41CA-B277-23549259021A}" type="pres">
      <dgm:prSet presAssocID="{3C31F162-626B-4B8C-A4F6-4F36F0ACED22}" presName="aNode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C93AA2-C736-48FB-80EA-0A7987ECF2A9}" type="pres">
      <dgm:prSet presAssocID="{3C31F162-626B-4B8C-A4F6-4F36F0ACED22}" presName="aSpace" presStyleCnt="0"/>
      <dgm:spPr/>
    </dgm:pt>
    <dgm:pt modelId="{F0C617FA-5CA6-4060-8D3B-8F9707B7B91B}" type="pres">
      <dgm:prSet presAssocID="{266178D1-FA8B-4563-8A2B-C47205114A7D}" presName="aNode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FBDCA5-5530-4B60-9E66-D4E0C8075510}" type="pres">
      <dgm:prSet presAssocID="{266178D1-FA8B-4563-8A2B-C47205114A7D}" presName="aSpace" presStyleCnt="0"/>
      <dgm:spPr/>
    </dgm:pt>
  </dgm:ptLst>
  <dgm:cxnLst>
    <dgm:cxn modelId="{1DE47C58-C100-4578-9E8D-0985737659A0}" srcId="{742E0CBA-BFEB-4F19-9D74-74E8F1A7E6EB}" destId="{B21F7EAD-2AA9-4502-9218-6B4BB77EF3A4}" srcOrd="1" destOrd="0" parTransId="{D05A7CE3-56AE-476D-B2F1-C64FA595B32B}" sibTransId="{E90709B0-0318-413F-B1C6-C3D2404E3259}"/>
    <dgm:cxn modelId="{FA4CFE65-4DAE-4FB6-AD3E-565C704DBB92}" type="presOf" srcId="{742E0CBA-BFEB-4F19-9D74-74E8F1A7E6EB}" destId="{DAF9C663-EEF1-44E6-875F-F311373A73CF}" srcOrd="0" destOrd="0" presId="urn:microsoft.com/office/officeart/2005/8/layout/pyramid2"/>
    <dgm:cxn modelId="{DC1CFD09-CB93-406A-8FD9-1DD7E26B3E31}" srcId="{742E0CBA-BFEB-4F19-9D74-74E8F1A7E6EB}" destId="{266178D1-FA8B-4563-8A2B-C47205114A7D}" srcOrd="3" destOrd="0" parTransId="{E8AA8037-E06D-4D0C-89F3-BC4F0C5D18A4}" sibTransId="{FBBEDD5C-AE41-4678-B709-6A3FBBF9629B}"/>
    <dgm:cxn modelId="{86F988EB-09BC-4F4C-AE51-1C8693245455}" srcId="{742E0CBA-BFEB-4F19-9D74-74E8F1A7E6EB}" destId="{FCFCB6DC-7669-4A89-89B4-EDD44855E24E}" srcOrd="0" destOrd="0" parTransId="{5860C09E-8F10-43F2-9AA7-A7BC2552E8B7}" sibTransId="{2FDF80E5-84E3-4488-97EE-F8DAD9660504}"/>
    <dgm:cxn modelId="{C9494FAF-695F-4A11-897C-B61D5B8D73FF}" srcId="{742E0CBA-BFEB-4F19-9D74-74E8F1A7E6EB}" destId="{3C31F162-626B-4B8C-A4F6-4F36F0ACED22}" srcOrd="2" destOrd="0" parTransId="{B41724D2-A900-40B9-B80A-7AD54F74F703}" sibTransId="{6284A345-EA05-4295-9E0C-727462F9C129}"/>
    <dgm:cxn modelId="{19409D7A-183A-4338-8DF4-6B3CEEA20F3B}" type="presOf" srcId="{3C31F162-626B-4B8C-A4F6-4F36F0ACED22}" destId="{E39E0D92-89F8-41CA-B277-23549259021A}" srcOrd="0" destOrd="0" presId="urn:microsoft.com/office/officeart/2005/8/layout/pyramid2"/>
    <dgm:cxn modelId="{750F36A0-A622-45D3-9739-D6637E6BB983}" type="presOf" srcId="{FCFCB6DC-7669-4A89-89B4-EDD44855E24E}" destId="{1E488286-0BE2-436D-AE0A-761E1190024C}" srcOrd="0" destOrd="0" presId="urn:microsoft.com/office/officeart/2005/8/layout/pyramid2"/>
    <dgm:cxn modelId="{E6AF5DF6-2EE3-450C-861E-707D500C73EC}" type="presOf" srcId="{B21F7EAD-2AA9-4502-9218-6B4BB77EF3A4}" destId="{9F803360-2548-4D1B-A53D-5025E07B13F4}" srcOrd="0" destOrd="0" presId="urn:microsoft.com/office/officeart/2005/8/layout/pyramid2"/>
    <dgm:cxn modelId="{11EAB29D-CBFD-46BF-9313-D5C5EC2359A1}" type="presOf" srcId="{266178D1-FA8B-4563-8A2B-C47205114A7D}" destId="{F0C617FA-5CA6-4060-8D3B-8F9707B7B91B}" srcOrd="0" destOrd="0" presId="urn:microsoft.com/office/officeart/2005/8/layout/pyramid2"/>
    <dgm:cxn modelId="{AD6497EF-8D87-4C20-98F6-B994FF091076}" type="presParOf" srcId="{DAF9C663-EEF1-44E6-875F-F311373A73CF}" destId="{E935F086-CEDD-4812-95B0-41A8C05E3505}" srcOrd="0" destOrd="0" presId="urn:microsoft.com/office/officeart/2005/8/layout/pyramid2"/>
    <dgm:cxn modelId="{7F97575B-B2AB-479C-BE15-25DC2FC545B7}" type="presParOf" srcId="{DAF9C663-EEF1-44E6-875F-F311373A73CF}" destId="{D14C5509-58E9-464F-8891-C445ED212218}" srcOrd="1" destOrd="0" presId="urn:microsoft.com/office/officeart/2005/8/layout/pyramid2"/>
    <dgm:cxn modelId="{1A89FA17-4B08-4D04-BB8E-56E8E67D0792}" type="presParOf" srcId="{D14C5509-58E9-464F-8891-C445ED212218}" destId="{1E488286-0BE2-436D-AE0A-761E1190024C}" srcOrd="0" destOrd="0" presId="urn:microsoft.com/office/officeart/2005/8/layout/pyramid2"/>
    <dgm:cxn modelId="{A9104A3D-5299-404F-AC59-D2CC510DB563}" type="presParOf" srcId="{D14C5509-58E9-464F-8891-C445ED212218}" destId="{8340490C-461C-4401-B6C0-D74B9DC630CF}" srcOrd="1" destOrd="0" presId="urn:microsoft.com/office/officeart/2005/8/layout/pyramid2"/>
    <dgm:cxn modelId="{96242F61-0B46-4E9E-8242-AC2410B445D7}" type="presParOf" srcId="{D14C5509-58E9-464F-8891-C445ED212218}" destId="{9F803360-2548-4D1B-A53D-5025E07B13F4}" srcOrd="2" destOrd="0" presId="urn:microsoft.com/office/officeart/2005/8/layout/pyramid2"/>
    <dgm:cxn modelId="{1BC0E759-E373-4202-A607-F65A9739A06D}" type="presParOf" srcId="{D14C5509-58E9-464F-8891-C445ED212218}" destId="{7DB34393-1DB7-4791-8A84-41C0EB53E2F9}" srcOrd="3" destOrd="0" presId="urn:microsoft.com/office/officeart/2005/8/layout/pyramid2"/>
    <dgm:cxn modelId="{27686A29-4240-46AB-86C9-4285D83F7372}" type="presParOf" srcId="{D14C5509-58E9-464F-8891-C445ED212218}" destId="{E39E0D92-89F8-41CA-B277-23549259021A}" srcOrd="4" destOrd="0" presId="urn:microsoft.com/office/officeart/2005/8/layout/pyramid2"/>
    <dgm:cxn modelId="{C3D4CA31-97A0-45D9-B10A-F93F15A04FC7}" type="presParOf" srcId="{D14C5509-58E9-464F-8891-C445ED212218}" destId="{3CC93AA2-C736-48FB-80EA-0A7987ECF2A9}" srcOrd="5" destOrd="0" presId="urn:microsoft.com/office/officeart/2005/8/layout/pyramid2"/>
    <dgm:cxn modelId="{E701B36E-CE0F-416A-A6C7-F3790C0D26F8}" type="presParOf" srcId="{D14C5509-58E9-464F-8891-C445ED212218}" destId="{F0C617FA-5CA6-4060-8D3B-8F9707B7B91B}" srcOrd="6" destOrd="0" presId="urn:microsoft.com/office/officeart/2005/8/layout/pyramid2"/>
    <dgm:cxn modelId="{0F552C2B-F5C3-4D19-9C51-8E1C2F4C8917}" type="presParOf" srcId="{D14C5509-58E9-464F-8891-C445ED212218}" destId="{78FBDCA5-5530-4B60-9E66-D4E0C8075510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0BCE6C7-9B46-4607-9875-7C0B22FE06E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2D4EAC3-D186-4057-817D-3439D34809CF}">
      <dgm:prSet phldrT="[Текст]" custT="1"/>
      <dgm:spPr/>
      <dgm:t>
        <a:bodyPr/>
        <a:lstStyle/>
        <a:p>
          <a:r>
            <a:rPr lang="uk-UA" sz="2000" b="1" i="1"/>
            <a:t>Гра в оркестрі розвиває слух, відчуття ритму, уміння грати в ансамблі. Гра в ансамблі з диригентом вчить малюків бути уважними, терплячими, вчить пошані один до одного. В процесі гри на музичних інструментах яскраво проявляються риси кожного виконавця: наявність волі, емоційності, розвиваються творчі і музичні здібності.</a:t>
          </a:r>
          <a:endParaRPr lang="ru-RU" sz="2000" b="1" i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E004300-08FB-4422-A3B5-BE3F6AFB8894}" type="parTrans" cxnId="{05FBE207-CE6A-4D7D-8878-70D3D358D0F1}">
      <dgm:prSet/>
      <dgm:spPr/>
      <dgm:t>
        <a:bodyPr/>
        <a:lstStyle/>
        <a:p>
          <a:endParaRPr lang="ru-RU"/>
        </a:p>
      </dgm:t>
    </dgm:pt>
    <dgm:pt modelId="{24A6DFCC-E2A2-4FA2-AE42-B00D910E0B1D}" type="sibTrans" cxnId="{05FBE207-CE6A-4D7D-8878-70D3D358D0F1}">
      <dgm:prSet/>
      <dgm:spPr/>
      <dgm:t>
        <a:bodyPr/>
        <a:lstStyle/>
        <a:p>
          <a:endParaRPr lang="ru-RU"/>
        </a:p>
      </dgm:t>
    </dgm:pt>
    <dgm:pt modelId="{21105DE2-EFC5-4B4C-BF10-E05A83E77AAC}" type="pres">
      <dgm:prSet presAssocID="{10BCE6C7-9B46-4607-9875-7C0B22FE06E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482A17AE-9E4B-44F5-B465-57A9715AC267}" type="pres">
      <dgm:prSet presAssocID="{52D4EAC3-D186-4057-817D-3439D34809CF}" presName="hierRoot1" presStyleCnt="0"/>
      <dgm:spPr/>
    </dgm:pt>
    <dgm:pt modelId="{32B3C817-C2AC-4A01-9353-5AAA36C3FBD8}" type="pres">
      <dgm:prSet presAssocID="{52D4EAC3-D186-4057-817D-3439D34809CF}" presName="composite" presStyleCnt="0"/>
      <dgm:spPr/>
    </dgm:pt>
    <dgm:pt modelId="{A82FFB9E-1E94-4680-8B95-BB818C2A04CA}" type="pres">
      <dgm:prSet presAssocID="{52D4EAC3-D186-4057-817D-3439D34809CF}" presName="background" presStyleLbl="node0" presStyleIdx="0" presStyleCnt="1"/>
      <dgm:spPr/>
    </dgm:pt>
    <dgm:pt modelId="{8AD8B1CE-3552-4EFE-A2BC-42E75388C11C}" type="pres">
      <dgm:prSet presAssocID="{52D4EAC3-D186-4057-817D-3439D34809CF}" presName="text" presStyleLbl="fgAcc0" presStyleIdx="0" presStyleCnt="1" custScaleX="22272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2A0352F-DF37-41C7-A981-E97AADBF3C29}" type="pres">
      <dgm:prSet presAssocID="{52D4EAC3-D186-4057-817D-3439D34809CF}" presName="hierChild2" presStyleCnt="0"/>
      <dgm:spPr/>
    </dgm:pt>
  </dgm:ptLst>
  <dgm:cxnLst>
    <dgm:cxn modelId="{0839B6D0-73D5-496E-959D-AB589E8A00DE}" type="presOf" srcId="{52D4EAC3-D186-4057-817D-3439D34809CF}" destId="{8AD8B1CE-3552-4EFE-A2BC-42E75388C11C}" srcOrd="0" destOrd="0" presId="urn:microsoft.com/office/officeart/2005/8/layout/hierarchy1"/>
    <dgm:cxn modelId="{05FBE207-CE6A-4D7D-8878-70D3D358D0F1}" srcId="{10BCE6C7-9B46-4607-9875-7C0B22FE06EE}" destId="{52D4EAC3-D186-4057-817D-3439D34809CF}" srcOrd="0" destOrd="0" parTransId="{7E004300-08FB-4422-A3B5-BE3F6AFB8894}" sibTransId="{24A6DFCC-E2A2-4FA2-AE42-B00D910E0B1D}"/>
    <dgm:cxn modelId="{193C8D3C-94B3-4EE6-B77B-98BEEB5710CC}" type="presOf" srcId="{10BCE6C7-9B46-4607-9875-7C0B22FE06EE}" destId="{21105DE2-EFC5-4B4C-BF10-E05A83E77AAC}" srcOrd="0" destOrd="0" presId="urn:microsoft.com/office/officeart/2005/8/layout/hierarchy1"/>
    <dgm:cxn modelId="{B97C55C4-4F2F-4B77-9C9F-88B2F30FAD05}" type="presParOf" srcId="{21105DE2-EFC5-4B4C-BF10-E05A83E77AAC}" destId="{482A17AE-9E4B-44F5-B465-57A9715AC267}" srcOrd="0" destOrd="0" presId="urn:microsoft.com/office/officeart/2005/8/layout/hierarchy1"/>
    <dgm:cxn modelId="{6BFC3776-19F5-4345-8096-D37029039984}" type="presParOf" srcId="{482A17AE-9E4B-44F5-B465-57A9715AC267}" destId="{32B3C817-C2AC-4A01-9353-5AAA36C3FBD8}" srcOrd="0" destOrd="0" presId="urn:microsoft.com/office/officeart/2005/8/layout/hierarchy1"/>
    <dgm:cxn modelId="{7ABC770F-847A-4609-872F-BC456773F294}" type="presParOf" srcId="{32B3C817-C2AC-4A01-9353-5AAA36C3FBD8}" destId="{A82FFB9E-1E94-4680-8B95-BB818C2A04CA}" srcOrd="0" destOrd="0" presId="urn:microsoft.com/office/officeart/2005/8/layout/hierarchy1"/>
    <dgm:cxn modelId="{44B9E1E2-0D6D-43E2-B1D7-9CE71FB73BD3}" type="presParOf" srcId="{32B3C817-C2AC-4A01-9353-5AAA36C3FBD8}" destId="{8AD8B1CE-3552-4EFE-A2BC-42E75388C11C}" srcOrd="1" destOrd="0" presId="urn:microsoft.com/office/officeart/2005/8/layout/hierarchy1"/>
    <dgm:cxn modelId="{31C6B8FF-DAF7-461A-B122-A741EE15590D}" type="presParOf" srcId="{482A17AE-9E4B-44F5-B465-57A9715AC267}" destId="{E2A0352F-DF37-41C7-A981-E97AADBF3C2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39496CB-2334-4707-B3FD-444275388A2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8F2B8B4-85A5-4329-9DC4-E3EE6752FBA9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uk-UA" b="1" i="1">
              <a:solidFill>
                <a:srgbClr val="002060"/>
              </a:solidFill>
            </a:rPr>
            <a:t>Захоплення дітей музикуванням, їх бажання грати та співати є настільки сильним, що вони не помічають тієї великої навчальної роботи, яка проводиться з ними в процесі музикування.</a:t>
          </a:r>
          <a:endParaRPr lang="ru-RU" b="1" i="1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84A73CC-9A74-450F-A392-9E2BB5370318}" type="parTrans" cxnId="{BF07B429-155B-4773-95B7-C4FA78AEBF49}">
      <dgm:prSet/>
      <dgm:spPr/>
      <dgm:t>
        <a:bodyPr/>
        <a:lstStyle/>
        <a:p>
          <a:endParaRPr lang="ru-RU"/>
        </a:p>
      </dgm:t>
    </dgm:pt>
    <dgm:pt modelId="{D91EC03B-7C42-4DD1-9997-19DBBF7585D3}" type="sibTrans" cxnId="{BF07B429-155B-4773-95B7-C4FA78AEBF49}">
      <dgm:prSet/>
      <dgm:spPr/>
      <dgm:t>
        <a:bodyPr/>
        <a:lstStyle/>
        <a:p>
          <a:endParaRPr lang="ru-RU"/>
        </a:p>
      </dgm:t>
    </dgm:pt>
    <dgm:pt modelId="{94D45221-232D-466C-A504-6CCFFD42387E}" type="pres">
      <dgm:prSet presAssocID="{939496CB-2334-4707-B3FD-444275388A2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86F470D-D1C4-4515-A481-9C745E43C8CD}" type="pres">
      <dgm:prSet presAssocID="{D8F2B8B4-85A5-4329-9DC4-E3EE6752FBA9}" presName="hierRoot1" presStyleCnt="0"/>
      <dgm:spPr/>
    </dgm:pt>
    <dgm:pt modelId="{19E0DF25-E17D-4A7E-A681-F4FE422039A7}" type="pres">
      <dgm:prSet presAssocID="{D8F2B8B4-85A5-4329-9DC4-E3EE6752FBA9}" presName="composite" presStyleCnt="0"/>
      <dgm:spPr/>
    </dgm:pt>
    <dgm:pt modelId="{48FC04F9-CA7E-4D41-9D5A-B8443AA5FEC4}" type="pres">
      <dgm:prSet presAssocID="{D8F2B8B4-85A5-4329-9DC4-E3EE6752FBA9}" presName="background" presStyleLbl="node0" presStyleIdx="0" presStyleCnt="1"/>
      <dgm:spPr/>
    </dgm:pt>
    <dgm:pt modelId="{ECA768CA-7F0F-4125-8854-E3CEC98625DE}" type="pres">
      <dgm:prSet presAssocID="{D8F2B8B4-85A5-4329-9DC4-E3EE6752FBA9}" presName="text" presStyleLbl="fgAcc0" presStyleIdx="0" presStyleCnt="1" custScaleX="144521" custLinFactNeighborX="-886" custLinFactNeighborY="-75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D9E0D72-1F13-491F-A205-90776FD73A6A}" type="pres">
      <dgm:prSet presAssocID="{D8F2B8B4-85A5-4329-9DC4-E3EE6752FBA9}" presName="hierChild2" presStyleCnt="0"/>
      <dgm:spPr/>
    </dgm:pt>
  </dgm:ptLst>
  <dgm:cxnLst>
    <dgm:cxn modelId="{BF07B429-155B-4773-95B7-C4FA78AEBF49}" srcId="{939496CB-2334-4707-B3FD-444275388A28}" destId="{D8F2B8B4-85A5-4329-9DC4-E3EE6752FBA9}" srcOrd="0" destOrd="0" parTransId="{184A73CC-9A74-450F-A392-9E2BB5370318}" sibTransId="{D91EC03B-7C42-4DD1-9997-19DBBF7585D3}"/>
    <dgm:cxn modelId="{220B996E-3A7B-47C8-AD41-F03541860259}" type="presOf" srcId="{D8F2B8B4-85A5-4329-9DC4-E3EE6752FBA9}" destId="{ECA768CA-7F0F-4125-8854-E3CEC98625DE}" srcOrd="0" destOrd="0" presId="urn:microsoft.com/office/officeart/2005/8/layout/hierarchy1"/>
    <dgm:cxn modelId="{04965A88-03C1-4A7F-A44C-8052FAD3C911}" type="presOf" srcId="{939496CB-2334-4707-B3FD-444275388A28}" destId="{94D45221-232D-466C-A504-6CCFFD42387E}" srcOrd="0" destOrd="0" presId="urn:microsoft.com/office/officeart/2005/8/layout/hierarchy1"/>
    <dgm:cxn modelId="{A13726BD-548B-4DC4-9669-B0553AD37CCB}" type="presParOf" srcId="{94D45221-232D-466C-A504-6CCFFD42387E}" destId="{C86F470D-D1C4-4515-A481-9C745E43C8CD}" srcOrd="0" destOrd="0" presId="urn:microsoft.com/office/officeart/2005/8/layout/hierarchy1"/>
    <dgm:cxn modelId="{66E56F4C-D3EF-4D9C-B8C7-C90D660013EF}" type="presParOf" srcId="{C86F470D-D1C4-4515-A481-9C745E43C8CD}" destId="{19E0DF25-E17D-4A7E-A681-F4FE422039A7}" srcOrd="0" destOrd="0" presId="urn:microsoft.com/office/officeart/2005/8/layout/hierarchy1"/>
    <dgm:cxn modelId="{979CB39C-77BF-4CA4-A642-1E10D6DC8EC5}" type="presParOf" srcId="{19E0DF25-E17D-4A7E-A681-F4FE422039A7}" destId="{48FC04F9-CA7E-4D41-9D5A-B8443AA5FEC4}" srcOrd="0" destOrd="0" presId="urn:microsoft.com/office/officeart/2005/8/layout/hierarchy1"/>
    <dgm:cxn modelId="{95B1DE55-A8F5-4C9A-A65D-72CE146032D5}" type="presParOf" srcId="{19E0DF25-E17D-4A7E-A681-F4FE422039A7}" destId="{ECA768CA-7F0F-4125-8854-E3CEC98625DE}" srcOrd="1" destOrd="0" presId="urn:microsoft.com/office/officeart/2005/8/layout/hierarchy1"/>
    <dgm:cxn modelId="{C3365524-8574-4497-8591-1E9DBC48CEF5}" type="presParOf" srcId="{C86F470D-D1C4-4515-A481-9C745E43C8CD}" destId="{AD9E0D72-1F13-491F-A205-90776FD73A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4898BE1-8050-4896-8CC6-C868A15FCB25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ADEABF-B8D0-4302-9356-3C59447683C8}">
      <dgm:prSet phldrT="[Текст]"/>
      <dgm:spPr/>
      <dgm:t>
        <a:bodyPr/>
        <a:lstStyle/>
        <a:p>
          <a:r>
            <a:rPr lang="uk-UA" b="1" i="1">
              <a:solidFill>
                <a:schemeClr val="tx1"/>
              </a:solidFill>
            </a:rPr>
            <a:t>Сьогодні необхідно виховувати дитину, яка відчуває себе сильною, сміливою. Діти повинні вірити в свої сили, повинні не боятися пробувати і помилятись, варіювати, поки не буде знайдено вірне рішення.</a:t>
          </a:r>
          <a:endParaRPr lang="ru-RU" b="1" i="1" dirty="0">
            <a:solidFill>
              <a:schemeClr val="tx1"/>
            </a:solidFill>
          </a:endParaRPr>
        </a:p>
      </dgm:t>
    </dgm:pt>
    <dgm:pt modelId="{DBDADE86-C331-4503-9E6C-D3AB90234582}" type="parTrans" cxnId="{2462BB0B-6216-448C-896B-8C0CBC69369B}">
      <dgm:prSet/>
      <dgm:spPr/>
      <dgm:t>
        <a:bodyPr/>
        <a:lstStyle/>
        <a:p>
          <a:endParaRPr lang="ru-RU"/>
        </a:p>
      </dgm:t>
    </dgm:pt>
    <dgm:pt modelId="{83B61505-A1A6-42E7-A18C-57B5B4124D0F}" type="sibTrans" cxnId="{2462BB0B-6216-448C-896B-8C0CBC69369B}">
      <dgm:prSet/>
      <dgm:spPr/>
      <dgm:t>
        <a:bodyPr/>
        <a:lstStyle/>
        <a:p>
          <a:endParaRPr lang="ru-RU"/>
        </a:p>
      </dgm:t>
    </dgm:pt>
    <dgm:pt modelId="{1D03650F-B3CC-4178-9721-9DF1CBC9E8BB}">
      <dgm:prSet phldrT="[Текст]"/>
      <dgm:spPr/>
      <dgm:t>
        <a:bodyPr/>
        <a:lstStyle/>
        <a:p>
          <a:r>
            <a:rPr lang="uk-UA" b="1" i="1"/>
            <a:t>Дітям необхідно творити і співпереживати, щоб зробити музику досягненням свого особистого досвіду, їм потрібно співати, грати на інструментах, танцювати, імпровізувати, самому придумувати і змінювати музику. </a:t>
          </a:r>
          <a:endParaRPr lang="ru-RU" b="1" i="1" dirty="0"/>
        </a:p>
      </dgm:t>
    </dgm:pt>
    <dgm:pt modelId="{5E61D540-CD11-4E74-BF87-D759B1E9ABBD}" type="sibTrans" cxnId="{3AFB145F-45D9-4D5C-89C6-0990E46E825C}">
      <dgm:prSet/>
      <dgm:spPr/>
      <dgm:t>
        <a:bodyPr/>
        <a:lstStyle/>
        <a:p>
          <a:endParaRPr lang="ru-RU"/>
        </a:p>
      </dgm:t>
    </dgm:pt>
    <dgm:pt modelId="{71061E73-09F8-4DC2-B02C-B691639FA512}" type="parTrans" cxnId="{3AFB145F-45D9-4D5C-89C6-0990E46E825C}">
      <dgm:prSet/>
      <dgm:spPr/>
      <dgm:t>
        <a:bodyPr/>
        <a:lstStyle/>
        <a:p>
          <a:endParaRPr lang="ru-RU"/>
        </a:p>
      </dgm:t>
    </dgm:pt>
    <dgm:pt modelId="{BBF9A362-DF94-463C-9F77-8132A75D0E55}" type="pres">
      <dgm:prSet presAssocID="{C4898BE1-8050-4896-8CC6-C868A15FCB2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A7D2DE-4D70-45EB-9B49-6FC3CE086A52}" type="pres">
      <dgm:prSet presAssocID="{ECADEABF-B8D0-4302-9356-3C59447683C8}" presName="comp" presStyleCnt="0"/>
      <dgm:spPr/>
    </dgm:pt>
    <dgm:pt modelId="{B2E6282B-FD19-4958-A705-CD9A08D597AF}" type="pres">
      <dgm:prSet presAssocID="{ECADEABF-B8D0-4302-9356-3C59447683C8}" presName="box" presStyleLbl="node1" presStyleIdx="0" presStyleCnt="2"/>
      <dgm:spPr/>
      <dgm:t>
        <a:bodyPr/>
        <a:lstStyle/>
        <a:p>
          <a:endParaRPr lang="ru-RU"/>
        </a:p>
      </dgm:t>
    </dgm:pt>
    <dgm:pt modelId="{B5A661FE-B30E-4722-B04C-B3BF45A9133F}" type="pres">
      <dgm:prSet presAssocID="{ECADEABF-B8D0-4302-9356-3C59447683C8}" presName="img" presStyleLbl="fgImgPlace1" presStyleIdx="0" presStyleCnt="2" custLinFactNeighborX="-1206" custLinFactNeighborY="-19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5FA4C506-A16F-46DF-9F5F-9B5D4E4F13FE}" type="pres">
      <dgm:prSet presAssocID="{ECADEABF-B8D0-4302-9356-3C59447683C8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404D50-1534-4B5B-8A5E-B3BFDAF0DD48}" type="pres">
      <dgm:prSet presAssocID="{83B61505-A1A6-42E7-A18C-57B5B4124D0F}" presName="spacer" presStyleCnt="0"/>
      <dgm:spPr/>
    </dgm:pt>
    <dgm:pt modelId="{74D0C5A2-0293-4809-8FC7-9374F99F43F2}" type="pres">
      <dgm:prSet presAssocID="{1D03650F-B3CC-4178-9721-9DF1CBC9E8BB}" presName="comp" presStyleCnt="0"/>
      <dgm:spPr/>
    </dgm:pt>
    <dgm:pt modelId="{AAFC8D29-9C90-40B3-BA28-8DE27E3A7C05}" type="pres">
      <dgm:prSet presAssocID="{1D03650F-B3CC-4178-9721-9DF1CBC9E8BB}" presName="box" presStyleLbl="node1" presStyleIdx="1" presStyleCnt="2"/>
      <dgm:spPr/>
      <dgm:t>
        <a:bodyPr/>
        <a:lstStyle/>
        <a:p>
          <a:endParaRPr lang="ru-RU"/>
        </a:p>
      </dgm:t>
    </dgm:pt>
    <dgm:pt modelId="{67CB4B17-980B-487E-A472-AE1C9F2A62DA}" type="pres">
      <dgm:prSet presAssocID="{1D03650F-B3CC-4178-9721-9DF1CBC9E8BB}" presName="img" presStyleLbl="fgImgPlace1" presStyleIdx="1" presStyleCnt="2" custLinFactNeighborX="-2086" custLinFactNeighborY="149"/>
      <dgm:spPr>
        <a:blipFill>
          <a:blip xmlns:r="http://schemas.openxmlformats.org/officeDocument/2006/relationships" r:embed="rId2"/>
          <a:srcRect/>
          <a:stretch>
            <a:fillRect l="-47000" r="-47000"/>
          </a:stretch>
        </a:blipFill>
      </dgm:spPr>
    </dgm:pt>
    <dgm:pt modelId="{1B9B9805-90A4-41A7-A29D-037DF1B57D43}" type="pres">
      <dgm:prSet presAssocID="{1D03650F-B3CC-4178-9721-9DF1CBC9E8BB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8A43EDB-90C0-40AC-8DA5-749D52B8E48A}" type="presOf" srcId="{1D03650F-B3CC-4178-9721-9DF1CBC9E8BB}" destId="{AAFC8D29-9C90-40B3-BA28-8DE27E3A7C05}" srcOrd="0" destOrd="0" presId="urn:microsoft.com/office/officeart/2005/8/layout/vList4"/>
    <dgm:cxn modelId="{F1495E54-C2D9-4453-86DB-F1CB82CFEEBB}" type="presOf" srcId="{C4898BE1-8050-4896-8CC6-C868A15FCB25}" destId="{BBF9A362-DF94-463C-9F77-8132A75D0E55}" srcOrd="0" destOrd="0" presId="urn:microsoft.com/office/officeart/2005/8/layout/vList4"/>
    <dgm:cxn modelId="{FF9E207A-57E3-478B-9B7B-79C6EDACCEB9}" type="presOf" srcId="{1D03650F-B3CC-4178-9721-9DF1CBC9E8BB}" destId="{1B9B9805-90A4-41A7-A29D-037DF1B57D43}" srcOrd="1" destOrd="0" presId="urn:microsoft.com/office/officeart/2005/8/layout/vList4"/>
    <dgm:cxn modelId="{3AFB145F-45D9-4D5C-89C6-0990E46E825C}" srcId="{C4898BE1-8050-4896-8CC6-C868A15FCB25}" destId="{1D03650F-B3CC-4178-9721-9DF1CBC9E8BB}" srcOrd="1" destOrd="0" parTransId="{71061E73-09F8-4DC2-B02C-B691639FA512}" sibTransId="{5E61D540-CD11-4E74-BF87-D759B1E9ABBD}"/>
    <dgm:cxn modelId="{64D4A5BE-920E-4865-A18A-68A3FE1958F2}" type="presOf" srcId="{ECADEABF-B8D0-4302-9356-3C59447683C8}" destId="{B2E6282B-FD19-4958-A705-CD9A08D597AF}" srcOrd="0" destOrd="0" presId="urn:microsoft.com/office/officeart/2005/8/layout/vList4"/>
    <dgm:cxn modelId="{8DEF9174-135E-4154-9C0B-04EBF00B1419}" type="presOf" srcId="{ECADEABF-B8D0-4302-9356-3C59447683C8}" destId="{5FA4C506-A16F-46DF-9F5F-9B5D4E4F13FE}" srcOrd="1" destOrd="0" presId="urn:microsoft.com/office/officeart/2005/8/layout/vList4"/>
    <dgm:cxn modelId="{2462BB0B-6216-448C-896B-8C0CBC69369B}" srcId="{C4898BE1-8050-4896-8CC6-C868A15FCB25}" destId="{ECADEABF-B8D0-4302-9356-3C59447683C8}" srcOrd="0" destOrd="0" parTransId="{DBDADE86-C331-4503-9E6C-D3AB90234582}" sibTransId="{83B61505-A1A6-42E7-A18C-57B5B4124D0F}"/>
    <dgm:cxn modelId="{0138F44C-0B76-47FB-8266-6FAB38BF760A}" type="presParOf" srcId="{BBF9A362-DF94-463C-9F77-8132A75D0E55}" destId="{E4A7D2DE-4D70-45EB-9B49-6FC3CE086A52}" srcOrd="0" destOrd="0" presId="urn:microsoft.com/office/officeart/2005/8/layout/vList4"/>
    <dgm:cxn modelId="{CE697587-D6BE-46C8-AE21-A99E99399309}" type="presParOf" srcId="{E4A7D2DE-4D70-45EB-9B49-6FC3CE086A52}" destId="{B2E6282B-FD19-4958-A705-CD9A08D597AF}" srcOrd="0" destOrd="0" presId="urn:microsoft.com/office/officeart/2005/8/layout/vList4"/>
    <dgm:cxn modelId="{921F9A8B-F730-4FB2-AF54-94F572F731A6}" type="presParOf" srcId="{E4A7D2DE-4D70-45EB-9B49-6FC3CE086A52}" destId="{B5A661FE-B30E-4722-B04C-B3BF45A9133F}" srcOrd="1" destOrd="0" presId="urn:microsoft.com/office/officeart/2005/8/layout/vList4"/>
    <dgm:cxn modelId="{038A012B-D7E5-4149-9AD3-F1C8D61C1BFB}" type="presParOf" srcId="{E4A7D2DE-4D70-45EB-9B49-6FC3CE086A52}" destId="{5FA4C506-A16F-46DF-9F5F-9B5D4E4F13FE}" srcOrd="2" destOrd="0" presId="urn:microsoft.com/office/officeart/2005/8/layout/vList4"/>
    <dgm:cxn modelId="{4D840184-F014-4B6F-93C8-004003E3FB0B}" type="presParOf" srcId="{BBF9A362-DF94-463C-9F77-8132A75D0E55}" destId="{E4404D50-1534-4B5B-8A5E-B3BFDAF0DD48}" srcOrd="1" destOrd="0" presId="urn:microsoft.com/office/officeart/2005/8/layout/vList4"/>
    <dgm:cxn modelId="{F6042B05-B5BB-42E0-9E04-DFD848135108}" type="presParOf" srcId="{BBF9A362-DF94-463C-9F77-8132A75D0E55}" destId="{74D0C5A2-0293-4809-8FC7-9374F99F43F2}" srcOrd="2" destOrd="0" presId="urn:microsoft.com/office/officeart/2005/8/layout/vList4"/>
    <dgm:cxn modelId="{856D0A7F-5AEB-4B8A-A2EB-83A544F1C8C9}" type="presParOf" srcId="{74D0C5A2-0293-4809-8FC7-9374F99F43F2}" destId="{AAFC8D29-9C90-40B3-BA28-8DE27E3A7C05}" srcOrd="0" destOrd="0" presId="urn:microsoft.com/office/officeart/2005/8/layout/vList4"/>
    <dgm:cxn modelId="{AD57A7D4-9D5E-42C8-8938-D708A9B26100}" type="presParOf" srcId="{74D0C5A2-0293-4809-8FC7-9374F99F43F2}" destId="{67CB4B17-980B-487E-A472-AE1C9F2A62DA}" srcOrd="1" destOrd="0" presId="urn:microsoft.com/office/officeart/2005/8/layout/vList4"/>
    <dgm:cxn modelId="{62B490B6-9812-4A8A-A1B0-A2DA4FD077F1}" type="presParOf" srcId="{74D0C5A2-0293-4809-8FC7-9374F99F43F2}" destId="{1B9B9805-90A4-41A7-A29D-037DF1B57D43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AE70A-96BC-4BCC-9610-A885249431E5}" type="doc">
      <dgm:prSet loTypeId="urn:microsoft.com/office/officeart/2005/8/layout/vList6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AB4C77-0E94-4A01-A532-A587CEBC88A7}">
      <dgm:prSet phldrT="[Текст]"/>
      <dgm:spPr/>
      <dgm:t>
        <a:bodyPr/>
        <a:lstStyle/>
        <a:p>
          <a:r>
            <a:rPr lang="uk-UA" b="1"/>
            <a:t>РИТМІЧНІ</a:t>
          </a:r>
          <a:endParaRPr lang="ru-RU" b="1"/>
        </a:p>
      </dgm:t>
    </dgm:pt>
    <dgm:pt modelId="{05F86F28-C66F-4ADA-A9AB-1A5FEF958868}" type="parTrans" cxnId="{DE60EDF4-F75B-4A01-B550-6296EA2B06CE}">
      <dgm:prSet/>
      <dgm:spPr/>
      <dgm:t>
        <a:bodyPr/>
        <a:lstStyle/>
        <a:p>
          <a:endParaRPr lang="ru-RU"/>
        </a:p>
      </dgm:t>
    </dgm:pt>
    <dgm:pt modelId="{7FD937D2-9681-4ED7-B450-EE6716C40B5E}" type="sibTrans" cxnId="{DE60EDF4-F75B-4A01-B550-6296EA2B06CE}">
      <dgm:prSet/>
      <dgm:spPr/>
      <dgm:t>
        <a:bodyPr/>
        <a:lstStyle/>
        <a:p>
          <a:endParaRPr lang="ru-RU"/>
        </a:p>
      </dgm:t>
    </dgm:pt>
    <dgm:pt modelId="{33898D56-D330-42BF-B882-7A0DDA302F93}">
      <dgm:prSet phldrT="[Текст]"/>
      <dgm:spPr/>
      <dgm:t>
        <a:bodyPr/>
        <a:lstStyle/>
        <a:p>
          <a:pPr algn="l"/>
          <a:r>
            <a:rPr lang="uk-UA" b="1"/>
            <a:t>барабани,</a:t>
          </a:r>
          <a:endParaRPr lang="ru-RU" b="1"/>
        </a:p>
      </dgm:t>
    </dgm:pt>
    <dgm:pt modelId="{21E81AB9-AD15-4D16-91CA-1089E8EB084D}" type="parTrans" cxnId="{438069FD-4C02-4DFE-A13A-A37EDBAC01E3}">
      <dgm:prSet/>
      <dgm:spPr/>
      <dgm:t>
        <a:bodyPr/>
        <a:lstStyle/>
        <a:p>
          <a:endParaRPr lang="ru-RU"/>
        </a:p>
      </dgm:t>
    </dgm:pt>
    <dgm:pt modelId="{C8FF919B-F898-47FC-8FFE-C3618832A6B3}" type="sibTrans" cxnId="{438069FD-4C02-4DFE-A13A-A37EDBAC01E3}">
      <dgm:prSet/>
      <dgm:spPr/>
      <dgm:t>
        <a:bodyPr/>
        <a:lstStyle/>
        <a:p>
          <a:endParaRPr lang="ru-RU"/>
        </a:p>
      </dgm:t>
    </dgm:pt>
    <dgm:pt modelId="{FD4306D8-A610-428D-BD3B-A7123D40310A}">
      <dgm:prSet phldrT="[Текст]"/>
      <dgm:spPr/>
      <dgm:t>
        <a:bodyPr/>
        <a:lstStyle/>
        <a:p>
          <a:pPr algn="l"/>
          <a:r>
            <a:rPr lang="uk-UA" b="1"/>
            <a:t>маракаси,</a:t>
          </a:r>
          <a:endParaRPr lang="ru-RU" b="1"/>
        </a:p>
      </dgm:t>
    </dgm:pt>
    <dgm:pt modelId="{172EC807-C8F8-45F1-82AD-1D4687BEAA06}" type="parTrans" cxnId="{A2665EF2-13CC-4160-AD5C-404EA349A6FA}">
      <dgm:prSet/>
      <dgm:spPr/>
      <dgm:t>
        <a:bodyPr/>
        <a:lstStyle/>
        <a:p>
          <a:endParaRPr lang="ru-RU"/>
        </a:p>
      </dgm:t>
    </dgm:pt>
    <dgm:pt modelId="{FF20AC67-CC98-4305-BEFB-29BEBE030649}" type="sibTrans" cxnId="{A2665EF2-13CC-4160-AD5C-404EA349A6FA}">
      <dgm:prSet/>
      <dgm:spPr/>
      <dgm:t>
        <a:bodyPr/>
        <a:lstStyle/>
        <a:p>
          <a:endParaRPr lang="ru-RU"/>
        </a:p>
      </dgm:t>
    </dgm:pt>
    <dgm:pt modelId="{9A987A75-5C87-46DE-93EC-30DDC6DDD54D}">
      <dgm:prSet phldrT="[Текст]"/>
      <dgm:spPr/>
      <dgm:t>
        <a:bodyPr/>
        <a:lstStyle/>
        <a:p>
          <a:r>
            <a:rPr lang="uk-UA" b="1"/>
            <a:t>МЕЛОДИЧНІ</a:t>
          </a:r>
          <a:endParaRPr lang="ru-RU" b="1"/>
        </a:p>
      </dgm:t>
    </dgm:pt>
    <dgm:pt modelId="{91F735E9-E89A-47BD-8A90-7757576DEA91}" type="parTrans" cxnId="{459DB779-EC9E-4D90-BAA4-E7939C5CFDBF}">
      <dgm:prSet/>
      <dgm:spPr/>
      <dgm:t>
        <a:bodyPr/>
        <a:lstStyle/>
        <a:p>
          <a:endParaRPr lang="ru-RU"/>
        </a:p>
      </dgm:t>
    </dgm:pt>
    <dgm:pt modelId="{7763B267-89BE-4170-B5E0-2ACA70E253E3}" type="sibTrans" cxnId="{459DB779-EC9E-4D90-BAA4-E7939C5CFDBF}">
      <dgm:prSet/>
      <dgm:spPr/>
      <dgm:t>
        <a:bodyPr/>
        <a:lstStyle/>
        <a:p>
          <a:endParaRPr lang="ru-RU"/>
        </a:p>
      </dgm:t>
    </dgm:pt>
    <dgm:pt modelId="{39EF9A66-0970-43FE-8DC7-6E364782BC6B}">
      <dgm:prSet phldrT="[Текст]"/>
      <dgm:spPr/>
      <dgm:t>
        <a:bodyPr/>
        <a:lstStyle/>
        <a:p>
          <a:r>
            <a:rPr lang="uk-UA" b="1"/>
            <a:t>ксилофони,</a:t>
          </a:r>
          <a:endParaRPr lang="ru-RU" b="1"/>
        </a:p>
      </dgm:t>
    </dgm:pt>
    <dgm:pt modelId="{5AB1B060-0E3A-4736-88B9-092E08604996}" type="parTrans" cxnId="{F417282A-E639-47AC-BAC3-1DCAF12B2435}">
      <dgm:prSet/>
      <dgm:spPr/>
      <dgm:t>
        <a:bodyPr/>
        <a:lstStyle/>
        <a:p>
          <a:endParaRPr lang="ru-RU"/>
        </a:p>
      </dgm:t>
    </dgm:pt>
    <dgm:pt modelId="{B14E3482-9AD7-46E6-A3BC-FEB181E3D69E}" type="sibTrans" cxnId="{F417282A-E639-47AC-BAC3-1DCAF12B2435}">
      <dgm:prSet/>
      <dgm:spPr/>
      <dgm:t>
        <a:bodyPr/>
        <a:lstStyle/>
        <a:p>
          <a:endParaRPr lang="ru-RU"/>
        </a:p>
      </dgm:t>
    </dgm:pt>
    <dgm:pt modelId="{CC6381AC-6E80-44F2-9136-948049BFC870}">
      <dgm:prSet phldrT="[Текст]"/>
      <dgm:spPr/>
      <dgm:t>
        <a:bodyPr/>
        <a:lstStyle/>
        <a:p>
          <a:r>
            <a:rPr lang="uk-UA" b="1"/>
            <a:t>металофони,</a:t>
          </a:r>
          <a:endParaRPr lang="ru-RU" b="1"/>
        </a:p>
      </dgm:t>
    </dgm:pt>
    <dgm:pt modelId="{3037D826-F801-4E2C-A9B0-6150389A295E}" type="parTrans" cxnId="{1B5CECB8-C888-4111-BFF3-3C8462BBF1E3}">
      <dgm:prSet/>
      <dgm:spPr/>
      <dgm:t>
        <a:bodyPr/>
        <a:lstStyle/>
        <a:p>
          <a:endParaRPr lang="ru-RU"/>
        </a:p>
      </dgm:t>
    </dgm:pt>
    <dgm:pt modelId="{B3F3247B-EF3D-41C8-9400-482841FE292F}" type="sibTrans" cxnId="{1B5CECB8-C888-4111-BFF3-3C8462BBF1E3}">
      <dgm:prSet/>
      <dgm:spPr/>
      <dgm:t>
        <a:bodyPr/>
        <a:lstStyle/>
        <a:p>
          <a:endParaRPr lang="ru-RU"/>
        </a:p>
      </dgm:t>
    </dgm:pt>
    <dgm:pt modelId="{D6EB9C53-1534-4BCF-B29B-D730C7327008}">
      <dgm:prSet phldrT="[Текст]"/>
      <dgm:spPr/>
      <dgm:t>
        <a:bodyPr/>
        <a:lstStyle/>
        <a:p>
          <a:pPr algn="l"/>
          <a:r>
            <a:rPr lang="uk-UA" b="1"/>
            <a:t>кастаньєти, та ін.</a:t>
          </a:r>
          <a:endParaRPr lang="ru-RU" b="1"/>
        </a:p>
      </dgm:t>
    </dgm:pt>
    <dgm:pt modelId="{BD6B1857-4A27-472C-8F09-5C1EAAE93BDD}" type="parTrans" cxnId="{0D766221-7631-4A7D-A033-3A61C1693BE8}">
      <dgm:prSet/>
      <dgm:spPr/>
      <dgm:t>
        <a:bodyPr/>
        <a:lstStyle/>
        <a:p>
          <a:endParaRPr lang="ru-RU"/>
        </a:p>
      </dgm:t>
    </dgm:pt>
    <dgm:pt modelId="{ACA426A6-142E-43BD-BA91-39B30327FEE0}" type="sibTrans" cxnId="{0D766221-7631-4A7D-A033-3A61C1693BE8}">
      <dgm:prSet/>
      <dgm:spPr/>
      <dgm:t>
        <a:bodyPr/>
        <a:lstStyle/>
        <a:p>
          <a:endParaRPr lang="ru-RU"/>
        </a:p>
      </dgm:t>
    </dgm:pt>
    <dgm:pt modelId="{0EFCB905-D7B0-492B-9462-6A0D353F2606}">
      <dgm:prSet phldrT="[Текст]"/>
      <dgm:spPr/>
      <dgm:t>
        <a:bodyPr/>
        <a:lstStyle/>
        <a:p>
          <a:pPr algn="l"/>
          <a:endParaRPr lang="ru-RU"/>
        </a:p>
      </dgm:t>
    </dgm:pt>
    <dgm:pt modelId="{7A05BDAC-E59F-4F7A-B937-15691D832965}" type="parTrans" cxnId="{95778C81-2859-4D20-AEA7-509B2E8DFE5D}">
      <dgm:prSet/>
      <dgm:spPr/>
      <dgm:t>
        <a:bodyPr/>
        <a:lstStyle/>
        <a:p>
          <a:endParaRPr lang="ru-RU"/>
        </a:p>
      </dgm:t>
    </dgm:pt>
    <dgm:pt modelId="{CF09F409-6C4A-48C6-95F4-77AED361E48A}" type="sibTrans" cxnId="{95778C81-2859-4D20-AEA7-509B2E8DFE5D}">
      <dgm:prSet/>
      <dgm:spPr/>
      <dgm:t>
        <a:bodyPr/>
        <a:lstStyle/>
        <a:p>
          <a:endParaRPr lang="ru-RU"/>
        </a:p>
      </dgm:t>
    </dgm:pt>
    <dgm:pt modelId="{0FEE190B-E7F9-47A3-B863-02B5D7111F79}">
      <dgm:prSet phldrT="[Текст]"/>
      <dgm:spPr/>
      <dgm:t>
        <a:bodyPr/>
        <a:lstStyle/>
        <a:p>
          <a:endParaRPr lang="ru-RU"/>
        </a:p>
      </dgm:t>
    </dgm:pt>
    <dgm:pt modelId="{C35CFFA5-C2D0-42D6-A16B-9CA04F9BC716}" type="parTrans" cxnId="{BC8742EC-0360-42AA-8800-B4A886D294A7}">
      <dgm:prSet/>
      <dgm:spPr/>
      <dgm:t>
        <a:bodyPr/>
        <a:lstStyle/>
        <a:p>
          <a:endParaRPr lang="ru-RU"/>
        </a:p>
      </dgm:t>
    </dgm:pt>
    <dgm:pt modelId="{8D1CEBA9-8F3D-4ED4-A535-58A069EF1883}" type="sibTrans" cxnId="{BC8742EC-0360-42AA-8800-B4A886D294A7}">
      <dgm:prSet/>
      <dgm:spPr/>
      <dgm:t>
        <a:bodyPr/>
        <a:lstStyle/>
        <a:p>
          <a:endParaRPr lang="ru-RU"/>
        </a:p>
      </dgm:t>
    </dgm:pt>
    <dgm:pt modelId="{CDB51610-A52E-46B1-8CD7-9B203B975922}">
      <dgm:prSet phldrT="[Текст]"/>
      <dgm:spPr/>
      <dgm:t>
        <a:bodyPr/>
        <a:lstStyle/>
        <a:p>
          <a:r>
            <a:rPr lang="uk-UA" b="1"/>
            <a:t>дзвіночки, та ін.</a:t>
          </a:r>
          <a:endParaRPr lang="ru-RU" b="1"/>
        </a:p>
      </dgm:t>
    </dgm:pt>
    <dgm:pt modelId="{A0351D11-D562-4907-B328-AAD425CB7F8A}" type="parTrans" cxnId="{48F9594B-63B8-4DEC-B475-CFD621FD4AC4}">
      <dgm:prSet/>
      <dgm:spPr/>
      <dgm:t>
        <a:bodyPr/>
        <a:lstStyle/>
        <a:p>
          <a:endParaRPr lang="ru-RU"/>
        </a:p>
      </dgm:t>
    </dgm:pt>
    <dgm:pt modelId="{DD12E9BE-0A79-41E2-81E5-A7BC8F45FA5C}" type="sibTrans" cxnId="{48F9594B-63B8-4DEC-B475-CFD621FD4AC4}">
      <dgm:prSet/>
      <dgm:spPr/>
      <dgm:t>
        <a:bodyPr/>
        <a:lstStyle/>
        <a:p>
          <a:endParaRPr lang="ru-RU"/>
        </a:p>
      </dgm:t>
    </dgm:pt>
    <dgm:pt modelId="{69A8C4F4-F469-4636-9310-ED26D1266CC4}" type="pres">
      <dgm:prSet presAssocID="{DA9AE70A-96BC-4BCC-9610-A885249431E5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897F000-8DD2-4B18-A42D-71593B8C6541}" type="pres">
      <dgm:prSet presAssocID="{5BAB4C77-0E94-4A01-A532-A587CEBC88A7}" presName="linNode" presStyleCnt="0"/>
      <dgm:spPr/>
    </dgm:pt>
    <dgm:pt modelId="{60D9D288-B7D8-403C-B4B7-963B17BA509A}" type="pres">
      <dgm:prSet presAssocID="{5BAB4C77-0E94-4A01-A532-A587CEBC88A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471C89-D11F-4863-895F-2067B3748111}" type="pres">
      <dgm:prSet presAssocID="{5BAB4C77-0E94-4A01-A532-A587CEBC88A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09C641-5FDD-4CA8-80BE-1E3C8FE48D31}" type="pres">
      <dgm:prSet presAssocID="{7FD937D2-9681-4ED7-B450-EE6716C40B5E}" presName="spacing" presStyleCnt="0"/>
      <dgm:spPr/>
    </dgm:pt>
    <dgm:pt modelId="{00ADBCBE-945C-4560-93DE-1E1293B9C89E}" type="pres">
      <dgm:prSet presAssocID="{9A987A75-5C87-46DE-93EC-30DDC6DDD54D}" presName="linNode" presStyleCnt="0"/>
      <dgm:spPr/>
    </dgm:pt>
    <dgm:pt modelId="{5CDBCD86-0933-40E0-B8B0-8DCCF808CC3E}" type="pres">
      <dgm:prSet presAssocID="{9A987A75-5C87-46DE-93EC-30DDC6DDD54D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ED90B2-C432-4254-BC11-9E4C25323573}" type="pres">
      <dgm:prSet presAssocID="{9A987A75-5C87-46DE-93EC-30DDC6DDD54D}" presName="childShp" presStyleLbl="bgAccFollowNode1" presStyleIdx="1" presStyleCnt="2" custScaleY="97138" custLinFactNeighborX="-1578" custLinFactNeighborY="10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38069FD-4C02-4DFE-A13A-A37EDBAC01E3}" srcId="{5BAB4C77-0E94-4A01-A532-A587CEBC88A7}" destId="{33898D56-D330-42BF-B882-7A0DDA302F93}" srcOrd="0" destOrd="0" parTransId="{21E81AB9-AD15-4D16-91CA-1089E8EB084D}" sibTransId="{C8FF919B-F898-47FC-8FFE-C3618832A6B3}"/>
    <dgm:cxn modelId="{F417282A-E639-47AC-BAC3-1DCAF12B2435}" srcId="{9A987A75-5C87-46DE-93EC-30DDC6DDD54D}" destId="{39EF9A66-0970-43FE-8DC7-6E364782BC6B}" srcOrd="0" destOrd="0" parTransId="{5AB1B060-0E3A-4736-88B9-092E08604996}" sibTransId="{B14E3482-9AD7-46E6-A3BC-FEB181E3D69E}"/>
    <dgm:cxn modelId="{459DB779-EC9E-4D90-BAA4-E7939C5CFDBF}" srcId="{DA9AE70A-96BC-4BCC-9610-A885249431E5}" destId="{9A987A75-5C87-46DE-93EC-30DDC6DDD54D}" srcOrd="1" destOrd="0" parTransId="{91F735E9-E89A-47BD-8A90-7757576DEA91}" sibTransId="{7763B267-89BE-4170-B5E0-2ACA70E253E3}"/>
    <dgm:cxn modelId="{95778C81-2859-4D20-AEA7-509B2E8DFE5D}" srcId="{5BAB4C77-0E94-4A01-A532-A587CEBC88A7}" destId="{0EFCB905-D7B0-492B-9462-6A0D353F2606}" srcOrd="3" destOrd="0" parTransId="{7A05BDAC-E59F-4F7A-B937-15691D832965}" sibTransId="{CF09F409-6C4A-48C6-95F4-77AED361E48A}"/>
    <dgm:cxn modelId="{156E292E-CF44-43DD-9649-44A98DD134DA}" type="presOf" srcId="{CC6381AC-6E80-44F2-9136-948049BFC870}" destId="{2DED90B2-C432-4254-BC11-9E4C25323573}" srcOrd="0" destOrd="1" presId="urn:microsoft.com/office/officeart/2005/8/layout/vList6"/>
    <dgm:cxn modelId="{A2665EF2-13CC-4160-AD5C-404EA349A6FA}" srcId="{5BAB4C77-0E94-4A01-A532-A587CEBC88A7}" destId="{FD4306D8-A610-428D-BD3B-A7123D40310A}" srcOrd="1" destOrd="0" parTransId="{172EC807-C8F8-45F1-82AD-1D4687BEAA06}" sibTransId="{FF20AC67-CC98-4305-BEFB-29BEBE030649}"/>
    <dgm:cxn modelId="{422BF0A3-B9BC-4104-B0B4-27068F7EF0B1}" type="presOf" srcId="{DA9AE70A-96BC-4BCC-9610-A885249431E5}" destId="{69A8C4F4-F469-4636-9310-ED26D1266CC4}" srcOrd="0" destOrd="0" presId="urn:microsoft.com/office/officeart/2005/8/layout/vList6"/>
    <dgm:cxn modelId="{48F9594B-63B8-4DEC-B475-CFD621FD4AC4}" srcId="{9A987A75-5C87-46DE-93EC-30DDC6DDD54D}" destId="{CDB51610-A52E-46B1-8CD7-9B203B975922}" srcOrd="2" destOrd="0" parTransId="{A0351D11-D562-4907-B328-AAD425CB7F8A}" sibTransId="{DD12E9BE-0A79-41E2-81E5-A7BC8F45FA5C}"/>
    <dgm:cxn modelId="{0D766221-7631-4A7D-A033-3A61C1693BE8}" srcId="{5BAB4C77-0E94-4A01-A532-A587CEBC88A7}" destId="{D6EB9C53-1534-4BCF-B29B-D730C7327008}" srcOrd="2" destOrd="0" parTransId="{BD6B1857-4A27-472C-8F09-5C1EAAE93BDD}" sibTransId="{ACA426A6-142E-43BD-BA91-39B30327FEE0}"/>
    <dgm:cxn modelId="{DE60EDF4-F75B-4A01-B550-6296EA2B06CE}" srcId="{DA9AE70A-96BC-4BCC-9610-A885249431E5}" destId="{5BAB4C77-0E94-4A01-A532-A587CEBC88A7}" srcOrd="0" destOrd="0" parTransId="{05F86F28-C66F-4ADA-A9AB-1A5FEF958868}" sibTransId="{7FD937D2-9681-4ED7-B450-EE6716C40B5E}"/>
    <dgm:cxn modelId="{64E97172-D1FC-4D8F-81B4-949D7D6F1DB9}" type="presOf" srcId="{FD4306D8-A610-428D-BD3B-A7123D40310A}" destId="{18471C89-D11F-4863-895F-2067B3748111}" srcOrd="0" destOrd="1" presId="urn:microsoft.com/office/officeart/2005/8/layout/vList6"/>
    <dgm:cxn modelId="{C09D991E-9CE9-444C-B412-64FE84464257}" type="presOf" srcId="{0FEE190B-E7F9-47A3-B863-02B5D7111F79}" destId="{2DED90B2-C432-4254-BC11-9E4C25323573}" srcOrd="0" destOrd="3" presId="urn:microsoft.com/office/officeart/2005/8/layout/vList6"/>
    <dgm:cxn modelId="{1B5CECB8-C888-4111-BFF3-3C8462BBF1E3}" srcId="{9A987A75-5C87-46DE-93EC-30DDC6DDD54D}" destId="{CC6381AC-6E80-44F2-9136-948049BFC870}" srcOrd="1" destOrd="0" parTransId="{3037D826-F801-4E2C-A9B0-6150389A295E}" sibTransId="{B3F3247B-EF3D-41C8-9400-482841FE292F}"/>
    <dgm:cxn modelId="{C6511C6D-0CDD-4273-983F-0C930D74CB21}" type="presOf" srcId="{CDB51610-A52E-46B1-8CD7-9B203B975922}" destId="{2DED90B2-C432-4254-BC11-9E4C25323573}" srcOrd="0" destOrd="2" presId="urn:microsoft.com/office/officeart/2005/8/layout/vList6"/>
    <dgm:cxn modelId="{BC8742EC-0360-42AA-8800-B4A886D294A7}" srcId="{9A987A75-5C87-46DE-93EC-30DDC6DDD54D}" destId="{0FEE190B-E7F9-47A3-B863-02B5D7111F79}" srcOrd="3" destOrd="0" parTransId="{C35CFFA5-C2D0-42D6-A16B-9CA04F9BC716}" sibTransId="{8D1CEBA9-8F3D-4ED4-A535-58A069EF1883}"/>
    <dgm:cxn modelId="{AF6035DA-B196-4D4D-87D0-2AF4348E7C72}" type="presOf" srcId="{9A987A75-5C87-46DE-93EC-30DDC6DDD54D}" destId="{5CDBCD86-0933-40E0-B8B0-8DCCF808CC3E}" srcOrd="0" destOrd="0" presId="urn:microsoft.com/office/officeart/2005/8/layout/vList6"/>
    <dgm:cxn modelId="{A32CA0C8-C919-47E1-9C76-DA0BEB0B4C60}" type="presOf" srcId="{33898D56-D330-42BF-B882-7A0DDA302F93}" destId="{18471C89-D11F-4863-895F-2067B3748111}" srcOrd="0" destOrd="0" presId="urn:microsoft.com/office/officeart/2005/8/layout/vList6"/>
    <dgm:cxn modelId="{58354321-14F2-405D-99FA-417142BD3886}" type="presOf" srcId="{D6EB9C53-1534-4BCF-B29B-D730C7327008}" destId="{18471C89-D11F-4863-895F-2067B3748111}" srcOrd="0" destOrd="2" presId="urn:microsoft.com/office/officeart/2005/8/layout/vList6"/>
    <dgm:cxn modelId="{9F97858E-6A81-4DCF-BC7D-65718021808B}" type="presOf" srcId="{5BAB4C77-0E94-4A01-A532-A587CEBC88A7}" destId="{60D9D288-B7D8-403C-B4B7-963B17BA509A}" srcOrd="0" destOrd="0" presId="urn:microsoft.com/office/officeart/2005/8/layout/vList6"/>
    <dgm:cxn modelId="{22A491F1-1654-4AEE-90BC-C9F6B3B7B4AB}" type="presOf" srcId="{39EF9A66-0970-43FE-8DC7-6E364782BC6B}" destId="{2DED90B2-C432-4254-BC11-9E4C25323573}" srcOrd="0" destOrd="0" presId="urn:microsoft.com/office/officeart/2005/8/layout/vList6"/>
    <dgm:cxn modelId="{64AAEA7A-4990-47C6-89AB-C6B5DCBCAAD8}" type="presOf" srcId="{0EFCB905-D7B0-492B-9462-6A0D353F2606}" destId="{18471C89-D11F-4863-895F-2067B3748111}" srcOrd="0" destOrd="3" presId="urn:microsoft.com/office/officeart/2005/8/layout/vList6"/>
    <dgm:cxn modelId="{509F5FAC-A895-4B04-8D20-075A0E67FD85}" type="presParOf" srcId="{69A8C4F4-F469-4636-9310-ED26D1266CC4}" destId="{E897F000-8DD2-4B18-A42D-71593B8C6541}" srcOrd="0" destOrd="0" presId="urn:microsoft.com/office/officeart/2005/8/layout/vList6"/>
    <dgm:cxn modelId="{8D4FA1FE-4BEA-4551-8B43-E1A0507A1FB1}" type="presParOf" srcId="{E897F000-8DD2-4B18-A42D-71593B8C6541}" destId="{60D9D288-B7D8-403C-B4B7-963B17BA509A}" srcOrd="0" destOrd="0" presId="urn:microsoft.com/office/officeart/2005/8/layout/vList6"/>
    <dgm:cxn modelId="{3A1DD64E-0DCA-4245-B11E-3C87973FCD12}" type="presParOf" srcId="{E897F000-8DD2-4B18-A42D-71593B8C6541}" destId="{18471C89-D11F-4863-895F-2067B3748111}" srcOrd="1" destOrd="0" presId="urn:microsoft.com/office/officeart/2005/8/layout/vList6"/>
    <dgm:cxn modelId="{FB82F8AE-8641-4F2A-AFD9-05B0C60AA0D5}" type="presParOf" srcId="{69A8C4F4-F469-4636-9310-ED26D1266CC4}" destId="{BB09C641-5FDD-4CA8-80BE-1E3C8FE48D31}" srcOrd="1" destOrd="0" presId="urn:microsoft.com/office/officeart/2005/8/layout/vList6"/>
    <dgm:cxn modelId="{D08DA71D-7C27-41CF-ABDB-61215868DFE8}" type="presParOf" srcId="{69A8C4F4-F469-4636-9310-ED26D1266CC4}" destId="{00ADBCBE-945C-4560-93DE-1E1293B9C89E}" srcOrd="2" destOrd="0" presId="urn:microsoft.com/office/officeart/2005/8/layout/vList6"/>
    <dgm:cxn modelId="{F72488AE-3887-4293-9E80-A75551DDAB11}" type="presParOf" srcId="{00ADBCBE-945C-4560-93DE-1E1293B9C89E}" destId="{5CDBCD86-0933-40E0-B8B0-8DCCF808CC3E}" srcOrd="0" destOrd="0" presId="urn:microsoft.com/office/officeart/2005/8/layout/vList6"/>
    <dgm:cxn modelId="{DC49E13E-5BC0-42C3-BFB3-AB6F0579F6C4}" type="presParOf" srcId="{00ADBCBE-945C-4560-93DE-1E1293B9C89E}" destId="{2DED90B2-C432-4254-BC11-9E4C25323573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2CB730-BB4C-4BC3-978A-34364E19C796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26EDA255-22A5-4E6D-B723-E7CAD51E29DD}">
      <dgm:prSet phldrT="[Текст]"/>
      <dgm:spPr/>
      <dgm:t>
        <a:bodyPr/>
        <a:lstStyle/>
        <a:p>
          <a:r>
            <a:rPr lang="uk-UA" b="1"/>
            <a:t>Виконання простих складів</a:t>
          </a:r>
          <a:endParaRPr lang="ru-RU" b="1"/>
        </a:p>
      </dgm:t>
    </dgm:pt>
    <dgm:pt modelId="{F6977667-CE4C-4FD5-9B15-6B02345F79B2}" type="parTrans" cxnId="{4F7E9A39-A250-44C7-A75B-98B30A1C6316}">
      <dgm:prSet/>
      <dgm:spPr/>
      <dgm:t>
        <a:bodyPr/>
        <a:lstStyle/>
        <a:p>
          <a:endParaRPr lang="ru-RU"/>
        </a:p>
      </dgm:t>
    </dgm:pt>
    <dgm:pt modelId="{E1E75DD2-95B5-46AB-932E-AAD274477A36}" type="sibTrans" cxnId="{4F7E9A39-A250-44C7-A75B-98B30A1C6316}">
      <dgm:prSet/>
      <dgm:spPr/>
      <dgm:t>
        <a:bodyPr/>
        <a:lstStyle/>
        <a:p>
          <a:endParaRPr lang="ru-RU"/>
        </a:p>
      </dgm:t>
    </dgm:pt>
    <dgm:pt modelId="{BA8BDB9E-5D09-409F-A3C7-296556E7CB9D}">
      <dgm:prSet phldrT="[Текст]"/>
      <dgm:spPr/>
      <dgm:t>
        <a:bodyPr/>
        <a:lstStyle/>
        <a:p>
          <a:r>
            <a:rPr lang="uk-UA" b="1"/>
            <a:t>Проспівування одного слова</a:t>
          </a:r>
          <a:endParaRPr lang="ru-RU" b="1"/>
        </a:p>
      </dgm:t>
    </dgm:pt>
    <dgm:pt modelId="{C61C13F3-AFAB-412D-9390-56F28B6A9354}" type="parTrans" cxnId="{B1A454B4-614F-4BEF-8F97-B42A3F0E41BD}">
      <dgm:prSet/>
      <dgm:spPr/>
      <dgm:t>
        <a:bodyPr/>
        <a:lstStyle/>
        <a:p>
          <a:endParaRPr lang="ru-RU"/>
        </a:p>
      </dgm:t>
    </dgm:pt>
    <dgm:pt modelId="{8579019F-0D2E-444A-A173-E6F484FE3CF5}" type="sibTrans" cxnId="{B1A454B4-614F-4BEF-8F97-B42A3F0E41BD}">
      <dgm:prSet/>
      <dgm:spPr/>
      <dgm:t>
        <a:bodyPr/>
        <a:lstStyle/>
        <a:p>
          <a:endParaRPr lang="ru-RU"/>
        </a:p>
      </dgm:t>
    </dgm:pt>
    <dgm:pt modelId="{62EC5873-DB63-4C0D-AD69-E17E9079FE66}">
      <dgm:prSet phldrT="[Текст]"/>
      <dgm:spPr/>
      <dgm:t>
        <a:bodyPr/>
        <a:lstStyle/>
        <a:p>
          <a:r>
            <a:rPr lang="uk-UA" b="1"/>
            <a:t>Створення цілих фраз</a:t>
          </a:r>
          <a:endParaRPr lang="ru-RU" b="1"/>
        </a:p>
      </dgm:t>
    </dgm:pt>
    <dgm:pt modelId="{9001B598-8A20-4BC7-BCFB-5B0C4D9EF151}" type="parTrans" cxnId="{01A74A7E-AF10-484F-A60B-C8301FA1091D}">
      <dgm:prSet/>
      <dgm:spPr/>
      <dgm:t>
        <a:bodyPr/>
        <a:lstStyle/>
        <a:p>
          <a:endParaRPr lang="ru-RU"/>
        </a:p>
      </dgm:t>
    </dgm:pt>
    <dgm:pt modelId="{A99F8743-6C54-46C9-A3D7-EF453FAF57FE}" type="sibTrans" cxnId="{01A74A7E-AF10-484F-A60B-C8301FA1091D}">
      <dgm:prSet/>
      <dgm:spPr/>
      <dgm:t>
        <a:bodyPr/>
        <a:lstStyle/>
        <a:p>
          <a:endParaRPr lang="ru-RU"/>
        </a:p>
      </dgm:t>
    </dgm:pt>
    <dgm:pt modelId="{EBDAF763-16A5-421A-BA5C-944E432B7B43}" type="pres">
      <dgm:prSet presAssocID="{7E2CB730-BB4C-4BC3-978A-34364E19C796}" presName="CompostProcess" presStyleCnt="0">
        <dgm:presLayoutVars>
          <dgm:dir/>
          <dgm:resizeHandles val="exact"/>
        </dgm:presLayoutVars>
      </dgm:prSet>
      <dgm:spPr/>
    </dgm:pt>
    <dgm:pt modelId="{8DC856F8-3380-42DA-9175-565B50762AF9}" type="pres">
      <dgm:prSet presAssocID="{7E2CB730-BB4C-4BC3-978A-34364E19C796}" presName="arrow" presStyleLbl="bgShp" presStyleIdx="0" presStyleCnt="1"/>
      <dgm:spPr/>
    </dgm:pt>
    <dgm:pt modelId="{17EA347A-7123-45E7-A940-98B821C1EA27}" type="pres">
      <dgm:prSet presAssocID="{7E2CB730-BB4C-4BC3-978A-34364E19C796}" presName="linearProcess" presStyleCnt="0"/>
      <dgm:spPr/>
    </dgm:pt>
    <dgm:pt modelId="{EA46F74A-464F-41EF-877E-D88CE2323197}" type="pres">
      <dgm:prSet presAssocID="{26EDA255-22A5-4E6D-B723-E7CAD51E29DD}" presName="textNode" presStyleLbl="node1" presStyleIdx="0" presStyleCnt="3" custScaleX="1038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A3B671-AF53-4757-9195-A6BD1D23CA7F}" type="pres">
      <dgm:prSet presAssocID="{E1E75DD2-95B5-46AB-932E-AAD274477A36}" presName="sibTrans" presStyleCnt="0"/>
      <dgm:spPr/>
    </dgm:pt>
    <dgm:pt modelId="{0C265E5B-A6B6-43AD-BAD3-85685F0EC00D}" type="pres">
      <dgm:prSet presAssocID="{BA8BDB9E-5D09-409F-A3C7-296556E7CB9D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8DDFA6-72E5-43F6-A48F-C90F770F1FDB}" type="pres">
      <dgm:prSet presAssocID="{8579019F-0D2E-444A-A173-E6F484FE3CF5}" presName="sibTrans" presStyleCnt="0"/>
      <dgm:spPr/>
    </dgm:pt>
    <dgm:pt modelId="{6DD1B7C4-248A-4772-8E1A-82C49F8AECF7}" type="pres">
      <dgm:prSet presAssocID="{62EC5873-DB63-4C0D-AD69-E17E9079FE66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C3F5AD-8659-47E9-B1AD-13FF550EAF7E}" type="presOf" srcId="{26EDA255-22A5-4E6D-B723-E7CAD51E29DD}" destId="{EA46F74A-464F-41EF-877E-D88CE2323197}" srcOrd="0" destOrd="0" presId="urn:microsoft.com/office/officeart/2005/8/layout/hProcess9"/>
    <dgm:cxn modelId="{B1A454B4-614F-4BEF-8F97-B42A3F0E41BD}" srcId="{7E2CB730-BB4C-4BC3-978A-34364E19C796}" destId="{BA8BDB9E-5D09-409F-A3C7-296556E7CB9D}" srcOrd="1" destOrd="0" parTransId="{C61C13F3-AFAB-412D-9390-56F28B6A9354}" sibTransId="{8579019F-0D2E-444A-A173-E6F484FE3CF5}"/>
    <dgm:cxn modelId="{F4DF6812-9A8A-4322-8D93-9F9111AEF324}" type="presOf" srcId="{BA8BDB9E-5D09-409F-A3C7-296556E7CB9D}" destId="{0C265E5B-A6B6-43AD-BAD3-85685F0EC00D}" srcOrd="0" destOrd="0" presId="urn:microsoft.com/office/officeart/2005/8/layout/hProcess9"/>
    <dgm:cxn modelId="{01A74A7E-AF10-484F-A60B-C8301FA1091D}" srcId="{7E2CB730-BB4C-4BC3-978A-34364E19C796}" destId="{62EC5873-DB63-4C0D-AD69-E17E9079FE66}" srcOrd="2" destOrd="0" parTransId="{9001B598-8A20-4BC7-BCFB-5B0C4D9EF151}" sibTransId="{A99F8743-6C54-46C9-A3D7-EF453FAF57FE}"/>
    <dgm:cxn modelId="{4F7E9A39-A250-44C7-A75B-98B30A1C6316}" srcId="{7E2CB730-BB4C-4BC3-978A-34364E19C796}" destId="{26EDA255-22A5-4E6D-B723-E7CAD51E29DD}" srcOrd="0" destOrd="0" parTransId="{F6977667-CE4C-4FD5-9B15-6B02345F79B2}" sibTransId="{E1E75DD2-95B5-46AB-932E-AAD274477A36}"/>
    <dgm:cxn modelId="{15794178-609A-49F4-BE3E-FDBAC3918046}" type="presOf" srcId="{62EC5873-DB63-4C0D-AD69-E17E9079FE66}" destId="{6DD1B7C4-248A-4772-8E1A-82C49F8AECF7}" srcOrd="0" destOrd="0" presId="urn:microsoft.com/office/officeart/2005/8/layout/hProcess9"/>
    <dgm:cxn modelId="{6AB2472A-30A5-4D10-82CA-064986CA4258}" type="presOf" srcId="{7E2CB730-BB4C-4BC3-978A-34364E19C796}" destId="{EBDAF763-16A5-421A-BA5C-944E432B7B43}" srcOrd="0" destOrd="0" presId="urn:microsoft.com/office/officeart/2005/8/layout/hProcess9"/>
    <dgm:cxn modelId="{6FAE70EA-ED3F-4CA4-BE7B-20D361A0D452}" type="presParOf" srcId="{EBDAF763-16A5-421A-BA5C-944E432B7B43}" destId="{8DC856F8-3380-42DA-9175-565B50762AF9}" srcOrd="0" destOrd="0" presId="urn:microsoft.com/office/officeart/2005/8/layout/hProcess9"/>
    <dgm:cxn modelId="{212EF84E-6A59-4608-BC2F-38296F5B99CA}" type="presParOf" srcId="{EBDAF763-16A5-421A-BA5C-944E432B7B43}" destId="{17EA347A-7123-45E7-A940-98B821C1EA27}" srcOrd="1" destOrd="0" presId="urn:microsoft.com/office/officeart/2005/8/layout/hProcess9"/>
    <dgm:cxn modelId="{658963C4-C0CC-4695-BAD9-D19B53A24C2E}" type="presParOf" srcId="{17EA347A-7123-45E7-A940-98B821C1EA27}" destId="{EA46F74A-464F-41EF-877E-D88CE2323197}" srcOrd="0" destOrd="0" presId="urn:microsoft.com/office/officeart/2005/8/layout/hProcess9"/>
    <dgm:cxn modelId="{B9186C95-4A86-4372-A83B-C027C2E885A4}" type="presParOf" srcId="{17EA347A-7123-45E7-A940-98B821C1EA27}" destId="{3DA3B671-AF53-4757-9195-A6BD1D23CA7F}" srcOrd="1" destOrd="0" presId="urn:microsoft.com/office/officeart/2005/8/layout/hProcess9"/>
    <dgm:cxn modelId="{123617D1-8067-4BB6-90A0-54A8FC211BE9}" type="presParOf" srcId="{17EA347A-7123-45E7-A940-98B821C1EA27}" destId="{0C265E5B-A6B6-43AD-BAD3-85685F0EC00D}" srcOrd="2" destOrd="0" presId="urn:microsoft.com/office/officeart/2005/8/layout/hProcess9"/>
    <dgm:cxn modelId="{2472C72F-E891-42DF-9690-0587D21860F9}" type="presParOf" srcId="{17EA347A-7123-45E7-A940-98B821C1EA27}" destId="{2F8DDFA6-72E5-43F6-A48F-C90F770F1FDB}" srcOrd="3" destOrd="0" presId="urn:microsoft.com/office/officeart/2005/8/layout/hProcess9"/>
    <dgm:cxn modelId="{341EA60E-7773-467C-8DCB-D5B64061C92B}" type="presParOf" srcId="{17EA347A-7123-45E7-A940-98B821C1EA27}" destId="{6DD1B7C4-248A-4772-8E1A-82C49F8AECF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BAB12AD-536C-4328-999C-1353A47D3E8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CAA6CD3-3F2A-476E-A085-41C3CC32B8A7}">
      <dgm:prSet phldrT="[Текст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uk-UA"/>
            <a:t>Ритм простий для розуміння дитиною</a:t>
          </a:r>
          <a:endParaRPr lang="ru-RU" dirty="0"/>
        </a:p>
      </dgm:t>
    </dgm:pt>
    <dgm:pt modelId="{D0CE8262-C161-4856-9ED9-6519ACC0416E}" type="parTrans" cxnId="{4B5824B7-6342-4F57-A704-7E7B92E72E6A}">
      <dgm:prSet/>
      <dgm:spPr/>
      <dgm:t>
        <a:bodyPr/>
        <a:lstStyle/>
        <a:p>
          <a:endParaRPr lang="ru-RU"/>
        </a:p>
      </dgm:t>
    </dgm:pt>
    <dgm:pt modelId="{30003545-90EA-4C2A-BFFB-538108CCA31A}" type="sibTrans" cxnId="{4B5824B7-6342-4F57-A704-7E7B92E72E6A}">
      <dgm:prSet/>
      <dgm:spPr/>
      <dgm:t>
        <a:bodyPr/>
        <a:lstStyle/>
        <a:p>
          <a:endParaRPr lang="ru-RU"/>
        </a:p>
      </dgm:t>
    </dgm:pt>
    <dgm:pt modelId="{E6BCB17F-90F6-46F5-98F2-75FC9B50F92C}">
      <dgm:prSet phldrT="[Текст]"/>
      <dgm:spPr/>
      <dgm:t>
        <a:bodyPr/>
        <a:lstStyle/>
        <a:p>
          <a:pPr>
            <a:lnSpc>
              <a:spcPct val="100000"/>
            </a:lnSpc>
          </a:pPr>
          <a:r>
            <a:rPr lang="ru-RU"/>
            <a:t>Все, що має ритм, корисно для дитини</a:t>
          </a:r>
          <a:endParaRPr lang="ru-RU" dirty="0"/>
        </a:p>
      </dgm:t>
    </dgm:pt>
    <dgm:pt modelId="{7FF68420-CCFD-483C-AE13-90A88AB7BE15}" type="parTrans" cxnId="{77FA2E5C-CBFC-4341-894E-1745C41477C2}">
      <dgm:prSet/>
      <dgm:spPr/>
      <dgm:t>
        <a:bodyPr/>
        <a:lstStyle/>
        <a:p>
          <a:endParaRPr lang="ru-RU"/>
        </a:p>
      </dgm:t>
    </dgm:pt>
    <dgm:pt modelId="{65B275AD-9CE4-48C7-AC15-22431026677C}" type="sibTrans" cxnId="{77FA2E5C-CBFC-4341-894E-1745C41477C2}">
      <dgm:prSet/>
      <dgm:spPr/>
      <dgm:t>
        <a:bodyPr/>
        <a:lstStyle/>
        <a:p>
          <a:endParaRPr lang="ru-RU"/>
        </a:p>
      </dgm:t>
    </dgm:pt>
    <dgm:pt modelId="{A72379A6-637A-4A43-8989-8A78E8AE149D}">
      <dgm:prSet phldrT="[Текст]"/>
      <dgm:spPr/>
      <dgm:t>
        <a:bodyPr/>
        <a:lstStyle/>
        <a:p>
          <a:r>
            <a:rPr lang="uk-UA"/>
            <a:t>В головному мозку реєструється близько десяти різних видів ритму</a:t>
          </a:r>
          <a:endParaRPr lang="ru-RU" dirty="0"/>
        </a:p>
      </dgm:t>
    </dgm:pt>
    <dgm:pt modelId="{8AE16D05-E2D0-48E0-A37E-015C98A5458E}" type="parTrans" cxnId="{7DC30F11-D8C5-4F9A-B336-3294CF8B0584}">
      <dgm:prSet/>
      <dgm:spPr/>
      <dgm:t>
        <a:bodyPr/>
        <a:lstStyle/>
        <a:p>
          <a:endParaRPr lang="ru-RU"/>
        </a:p>
      </dgm:t>
    </dgm:pt>
    <dgm:pt modelId="{F234E372-8BD6-468F-8122-AF0BE4810D90}" type="sibTrans" cxnId="{7DC30F11-D8C5-4F9A-B336-3294CF8B0584}">
      <dgm:prSet/>
      <dgm:spPr/>
      <dgm:t>
        <a:bodyPr/>
        <a:lstStyle/>
        <a:p>
          <a:endParaRPr lang="ru-RU"/>
        </a:p>
      </dgm:t>
    </dgm:pt>
    <dgm:pt modelId="{19F5C8C2-C13D-42C7-BB3A-BD64954AF046}">
      <dgm:prSet phldrT="[Текст]"/>
      <dgm:spPr/>
      <dgm:t>
        <a:bodyPr/>
        <a:lstStyle/>
        <a:p>
          <a:r>
            <a:rPr lang="ru-RU"/>
            <a:t>Ритм відповідає за релаксацію нервової системи</a:t>
          </a:r>
          <a:endParaRPr lang="ru-RU" dirty="0"/>
        </a:p>
      </dgm:t>
    </dgm:pt>
    <dgm:pt modelId="{7E7CC539-752A-471F-A726-FFE6D488D5D1}" type="parTrans" cxnId="{6EDBC3CC-1BBF-44F4-9246-939AE0BBE73C}">
      <dgm:prSet/>
      <dgm:spPr/>
      <dgm:t>
        <a:bodyPr/>
        <a:lstStyle/>
        <a:p>
          <a:endParaRPr lang="ru-RU"/>
        </a:p>
      </dgm:t>
    </dgm:pt>
    <dgm:pt modelId="{89F0E4B4-7CAE-40F2-BF64-19F6CA289BFD}" type="sibTrans" cxnId="{6EDBC3CC-1BBF-44F4-9246-939AE0BBE73C}">
      <dgm:prSet/>
      <dgm:spPr/>
      <dgm:t>
        <a:bodyPr/>
        <a:lstStyle/>
        <a:p>
          <a:endParaRPr lang="ru-RU"/>
        </a:p>
      </dgm:t>
    </dgm:pt>
    <dgm:pt modelId="{87517382-F5F1-4226-B72D-209ADE3434E2}">
      <dgm:prSet phldrT="[Текст]"/>
      <dgm:spPr/>
      <dgm:t>
        <a:bodyPr/>
        <a:lstStyle/>
        <a:p>
          <a:r>
            <a:rPr lang="uk-UA"/>
            <a:t>Ритм впливає на розумову діяльність людини</a:t>
          </a:r>
          <a:endParaRPr lang="ru-RU" dirty="0"/>
        </a:p>
      </dgm:t>
    </dgm:pt>
    <dgm:pt modelId="{721E2BD5-8EB5-4045-90FB-E515179E927A}" type="parTrans" cxnId="{A70EC389-B038-4508-A846-455D07A960D1}">
      <dgm:prSet/>
      <dgm:spPr/>
      <dgm:t>
        <a:bodyPr/>
        <a:lstStyle/>
        <a:p>
          <a:endParaRPr lang="ru-RU"/>
        </a:p>
      </dgm:t>
    </dgm:pt>
    <dgm:pt modelId="{8595582D-5618-4725-AF06-FB9524EEEA31}" type="sibTrans" cxnId="{A70EC389-B038-4508-A846-455D07A960D1}">
      <dgm:prSet/>
      <dgm:spPr/>
      <dgm:t>
        <a:bodyPr/>
        <a:lstStyle/>
        <a:p>
          <a:endParaRPr lang="ru-RU"/>
        </a:p>
      </dgm:t>
    </dgm:pt>
    <dgm:pt modelId="{BBE31EA3-D7E4-4BDA-8A69-6AC3470D8B0C}" type="pres">
      <dgm:prSet presAssocID="{7BAB12AD-536C-4328-999C-1353A47D3E8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4FBE327-6CFE-4E35-9753-D5524B7C4A07}" type="pres">
      <dgm:prSet presAssocID="{4CAA6CD3-3F2A-476E-A085-41C3CC32B8A7}" presName="node" presStyleLbl="node1" presStyleIdx="0" presStyleCnt="5" custLinFactNeighborX="-40341" custLinFactNeighborY="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509AE2-FEED-47E1-8F8F-016A4DCA8D1F}" type="pres">
      <dgm:prSet presAssocID="{30003545-90EA-4C2A-BFFB-538108CCA31A}" presName="sibTrans" presStyleCnt="0"/>
      <dgm:spPr/>
    </dgm:pt>
    <dgm:pt modelId="{EB47CFEF-73BE-44FF-A167-AFE9E69E96C4}" type="pres">
      <dgm:prSet presAssocID="{E6BCB17F-90F6-46F5-98F2-75FC9B50F92C}" presName="node" presStyleLbl="node1" presStyleIdx="1" presStyleCnt="5" custScaleX="105195" custLinFactNeighborX="40469" custLinFactNeighborY="9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786E8-0E7F-48B3-8CCE-F953D67EA24D}" type="pres">
      <dgm:prSet presAssocID="{65B275AD-9CE4-48C7-AC15-22431026677C}" presName="sibTrans" presStyleCnt="0"/>
      <dgm:spPr/>
    </dgm:pt>
    <dgm:pt modelId="{4D639546-50C5-4DB8-8DAB-613B8153EEA9}" type="pres">
      <dgm:prSet presAssocID="{A72379A6-637A-4A43-8989-8A78E8AE149D}" presName="node" presStyleLbl="node1" presStyleIdx="2" presStyleCnt="5" custLinFactNeighborX="-11843" custLinFactNeighborY="3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EDD837-6324-4BB1-9046-960AC236BA2E}" type="pres">
      <dgm:prSet presAssocID="{F234E372-8BD6-468F-8122-AF0BE4810D90}" presName="sibTrans" presStyleCnt="0"/>
      <dgm:spPr/>
    </dgm:pt>
    <dgm:pt modelId="{C55D54A0-70E6-4A51-A953-C94E12A3AD00}" type="pres">
      <dgm:prSet presAssocID="{19F5C8C2-C13D-42C7-BB3A-BD64954AF046}" presName="node" presStyleLbl="node1" presStyleIdx="3" presStyleCnt="5" custLinFactNeighborX="9249" custLinFactNeighborY="3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4AE156-A9EE-4B35-8DAC-8CBCF1FB163C}" type="pres">
      <dgm:prSet presAssocID="{89F0E4B4-7CAE-40F2-BF64-19F6CA289BFD}" presName="sibTrans" presStyleCnt="0"/>
      <dgm:spPr/>
    </dgm:pt>
    <dgm:pt modelId="{0A3CD708-C474-4946-92F9-77F8BCAD6F64}" type="pres">
      <dgm:prSet presAssocID="{87517382-F5F1-4226-B72D-209ADE3434E2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7FA2E5C-CBFC-4341-894E-1745C41477C2}" srcId="{7BAB12AD-536C-4328-999C-1353A47D3E8C}" destId="{E6BCB17F-90F6-46F5-98F2-75FC9B50F92C}" srcOrd="1" destOrd="0" parTransId="{7FF68420-CCFD-483C-AE13-90A88AB7BE15}" sibTransId="{65B275AD-9CE4-48C7-AC15-22431026677C}"/>
    <dgm:cxn modelId="{BCDEEE6E-6BAE-4776-B79B-EC04EBBE7D7A}" type="presOf" srcId="{87517382-F5F1-4226-B72D-209ADE3434E2}" destId="{0A3CD708-C474-4946-92F9-77F8BCAD6F64}" srcOrd="0" destOrd="0" presId="urn:microsoft.com/office/officeart/2005/8/layout/default"/>
    <dgm:cxn modelId="{DD787B7E-4AE1-4660-846F-5DB2B1DCFC7D}" type="presOf" srcId="{A72379A6-637A-4A43-8989-8A78E8AE149D}" destId="{4D639546-50C5-4DB8-8DAB-613B8153EEA9}" srcOrd="0" destOrd="0" presId="urn:microsoft.com/office/officeart/2005/8/layout/default"/>
    <dgm:cxn modelId="{A70EC389-B038-4508-A846-455D07A960D1}" srcId="{7BAB12AD-536C-4328-999C-1353A47D3E8C}" destId="{87517382-F5F1-4226-B72D-209ADE3434E2}" srcOrd="4" destOrd="0" parTransId="{721E2BD5-8EB5-4045-90FB-E515179E927A}" sibTransId="{8595582D-5618-4725-AF06-FB9524EEEA31}"/>
    <dgm:cxn modelId="{6EDBC3CC-1BBF-44F4-9246-939AE0BBE73C}" srcId="{7BAB12AD-536C-4328-999C-1353A47D3E8C}" destId="{19F5C8C2-C13D-42C7-BB3A-BD64954AF046}" srcOrd="3" destOrd="0" parTransId="{7E7CC539-752A-471F-A726-FFE6D488D5D1}" sibTransId="{89F0E4B4-7CAE-40F2-BF64-19F6CA289BFD}"/>
    <dgm:cxn modelId="{7DC30F11-D8C5-4F9A-B336-3294CF8B0584}" srcId="{7BAB12AD-536C-4328-999C-1353A47D3E8C}" destId="{A72379A6-637A-4A43-8989-8A78E8AE149D}" srcOrd="2" destOrd="0" parTransId="{8AE16D05-E2D0-48E0-A37E-015C98A5458E}" sibTransId="{F234E372-8BD6-468F-8122-AF0BE4810D90}"/>
    <dgm:cxn modelId="{2EF1F5B9-8AE3-406C-B411-D6D477ACB464}" type="presOf" srcId="{7BAB12AD-536C-4328-999C-1353A47D3E8C}" destId="{BBE31EA3-D7E4-4BDA-8A69-6AC3470D8B0C}" srcOrd="0" destOrd="0" presId="urn:microsoft.com/office/officeart/2005/8/layout/default"/>
    <dgm:cxn modelId="{01F74B40-447F-488E-81E1-4AF2FC1DB971}" type="presOf" srcId="{4CAA6CD3-3F2A-476E-A085-41C3CC32B8A7}" destId="{E4FBE327-6CFE-4E35-9753-D5524B7C4A07}" srcOrd="0" destOrd="0" presId="urn:microsoft.com/office/officeart/2005/8/layout/default"/>
    <dgm:cxn modelId="{4B5824B7-6342-4F57-A704-7E7B92E72E6A}" srcId="{7BAB12AD-536C-4328-999C-1353A47D3E8C}" destId="{4CAA6CD3-3F2A-476E-A085-41C3CC32B8A7}" srcOrd="0" destOrd="0" parTransId="{D0CE8262-C161-4856-9ED9-6519ACC0416E}" sibTransId="{30003545-90EA-4C2A-BFFB-538108CCA31A}"/>
    <dgm:cxn modelId="{288BF21C-6751-48F6-AFEF-4BDEC71FAAC8}" type="presOf" srcId="{19F5C8C2-C13D-42C7-BB3A-BD64954AF046}" destId="{C55D54A0-70E6-4A51-A953-C94E12A3AD00}" srcOrd="0" destOrd="0" presId="urn:microsoft.com/office/officeart/2005/8/layout/default"/>
    <dgm:cxn modelId="{85B97702-2D56-4677-BA27-BFCFA7A6F727}" type="presOf" srcId="{E6BCB17F-90F6-46F5-98F2-75FC9B50F92C}" destId="{EB47CFEF-73BE-44FF-A167-AFE9E69E96C4}" srcOrd="0" destOrd="0" presId="urn:microsoft.com/office/officeart/2005/8/layout/default"/>
    <dgm:cxn modelId="{25ABA888-B518-4E7A-AE31-ABA478628A3B}" type="presParOf" srcId="{BBE31EA3-D7E4-4BDA-8A69-6AC3470D8B0C}" destId="{E4FBE327-6CFE-4E35-9753-D5524B7C4A07}" srcOrd="0" destOrd="0" presId="urn:microsoft.com/office/officeart/2005/8/layout/default"/>
    <dgm:cxn modelId="{4A51A1C1-2682-49E4-80C8-CFD543959F7C}" type="presParOf" srcId="{BBE31EA3-D7E4-4BDA-8A69-6AC3470D8B0C}" destId="{40509AE2-FEED-47E1-8F8F-016A4DCA8D1F}" srcOrd="1" destOrd="0" presId="urn:microsoft.com/office/officeart/2005/8/layout/default"/>
    <dgm:cxn modelId="{6815301C-8F80-4EE8-8925-C2D76F291AEE}" type="presParOf" srcId="{BBE31EA3-D7E4-4BDA-8A69-6AC3470D8B0C}" destId="{EB47CFEF-73BE-44FF-A167-AFE9E69E96C4}" srcOrd="2" destOrd="0" presId="urn:microsoft.com/office/officeart/2005/8/layout/default"/>
    <dgm:cxn modelId="{8D9721C6-BAB5-4DCF-A0D6-8313992FC401}" type="presParOf" srcId="{BBE31EA3-D7E4-4BDA-8A69-6AC3470D8B0C}" destId="{C44786E8-0E7F-48B3-8CCE-F953D67EA24D}" srcOrd="3" destOrd="0" presId="urn:microsoft.com/office/officeart/2005/8/layout/default"/>
    <dgm:cxn modelId="{272F84CB-1DF2-4CA9-B0A2-177A12557349}" type="presParOf" srcId="{BBE31EA3-D7E4-4BDA-8A69-6AC3470D8B0C}" destId="{4D639546-50C5-4DB8-8DAB-613B8153EEA9}" srcOrd="4" destOrd="0" presId="urn:microsoft.com/office/officeart/2005/8/layout/default"/>
    <dgm:cxn modelId="{4CC273DD-8598-4E28-A92D-83A3F506B9CA}" type="presParOf" srcId="{BBE31EA3-D7E4-4BDA-8A69-6AC3470D8B0C}" destId="{51EDD837-6324-4BB1-9046-960AC236BA2E}" srcOrd="5" destOrd="0" presId="urn:microsoft.com/office/officeart/2005/8/layout/default"/>
    <dgm:cxn modelId="{075B33F2-37E3-4792-BE0E-C6793516D965}" type="presParOf" srcId="{BBE31EA3-D7E4-4BDA-8A69-6AC3470D8B0C}" destId="{C55D54A0-70E6-4A51-A953-C94E12A3AD00}" srcOrd="6" destOrd="0" presId="urn:microsoft.com/office/officeart/2005/8/layout/default"/>
    <dgm:cxn modelId="{FC7C524C-37FF-4B05-B133-93ACA79A52AE}" type="presParOf" srcId="{BBE31EA3-D7E4-4BDA-8A69-6AC3470D8B0C}" destId="{084AE156-A9EE-4B35-8DAC-8CBCF1FB163C}" srcOrd="7" destOrd="0" presId="urn:microsoft.com/office/officeart/2005/8/layout/default"/>
    <dgm:cxn modelId="{B368C2F0-A3C1-4049-92AB-29074D229B5C}" type="presParOf" srcId="{BBE31EA3-D7E4-4BDA-8A69-6AC3470D8B0C}" destId="{0A3CD708-C474-4946-92F9-77F8BCAD6F6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92CDBDD-C556-45A5-8D08-CC42A3D78C5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85659B-9F6D-40EC-86B5-A67409084627}">
      <dgm:prSet phldrT="[Текст]" phldr="1"/>
      <dgm:spPr/>
      <dgm:t>
        <a:bodyPr/>
        <a:lstStyle/>
        <a:p>
          <a:endParaRPr lang="ru-RU"/>
        </a:p>
      </dgm:t>
    </dgm:pt>
    <dgm:pt modelId="{44FA0F2F-6350-447A-92A5-474558CA74DA}" type="parTrans" cxnId="{F360F1C0-E8FA-463D-B358-57C3B588952A}">
      <dgm:prSet/>
      <dgm:spPr/>
      <dgm:t>
        <a:bodyPr/>
        <a:lstStyle/>
        <a:p>
          <a:endParaRPr lang="ru-RU"/>
        </a:p>
      </dgm:t>
    </dgm:pt>
    <dgm:pt modelId="{E63FCE8E-09D2-4E93-AA34-59FDB2088E2C}" type="sibTrans" cxnId="{F360F1C0-E8FA-463D-B358-57C3B588952A}">
      <dgm:prSet/>
      <dgm:spPr/>
      <dgm:t>
        <a:bodyPr/>
        <a:lstStyle/>
        <a:p>
          <a:endParaRPr lang="ru-RU"/>
        </a:p>
      </dgm:t>
    </dgm:pt>
    <dgm:pt modelId="{00F7FF7F-39F2-4E53-BEE1-61B9C504F4CE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k-UA" b="1">
              <a:solidFill>
                <a:srgbClr val="002060"/>
              </a:solidFill>
            </a:rPr>
            <a:t>розвиток почуття ритму, формування хорошої дикції, артикуляції;</a:t>
          </a:r>
          <a:endParaRPr lang="ru-RU" b="1">
            <a:solidFill>
              <a:srgbClr val="002060"/>
            </a:solidFill>
          </a:endParaRPr>
        </a:p>
      </dgm:t>
    </dgm:pt>
    <dgm:pt modelId="{EDBAB965-42BC-4394-89DB-704BB8B27BC0}" type="parTrans" cxnId="{7CD4A1C7-6787-406F-B7D5-38AA0798F51B}">
      <dgm:prSet/>
      <dgm:spPr/>
      <dgm:t>
        <a:bodyPr/>
        <a:lstStyle/>
        <a:p>
          <a:endParaRPr lang="ru-RU"/>
        </a:p>
      </dgm:t>
    </dgm:pt>
    <dgm:pt modelId="{6987A890-857B-44DF-B7DD-6F9BF2547827}" type="sibTrans" cxnId="{7CD4A1C7-6787-406F-B7D5-38AA0798F51B}">
      <dgm:prSet/>
      <dgm:spPr/>
      <dgm:t>
        <a:bodyPr/>
        <a:lstStyle/>
        <a:p>
          <a:endParaRPr lang="ru-RU"/>
        </a:p>
      </dgm:t>
    </dgm:pt>
    <dgm:pt modelId="{F2287C2C-5846-4D51-B93A-0E1CD9F7801A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k-UA" b="1">
              <a:solidFill>
                <a:srgbClr val="002060"/>
              </a:solidFill>
            </a:rPr>
            <a:t>ознайомлення з музичними формами, динамічними відтінками, темпом.</a:t>
          </a:r>
          <a:endParaRPr lang="ru-RU" b="1">
            <a:solidFill>
              <a:srgbClr val="002060"/>
            </a:solidFill>
          </a:endParaRPr>
        </a:p>
      </dgm:t>
    </dgm:pt>
    <dgm:pt modelId="{8C4E427A-7DD9-466F-9695-62381E4A0E00}" type="parTrans" cxnId="{0C8DEA98-EE05-41C5-8DFF-8AF38B79AF88}">
      <dgm:prSet/>
      <dgm:spPr/>
      <dgm:t>
        <a:bodyPr/>
        <a:lstStyle/>
        <a:p>
          <a:endParaRPr lang="ru-RU"/>
        </a:p>
      </dgm:t>
    </dgm:pt>
    <dgm:pt modelId="{95261AD2-BEC6-41EB-8B28-7187D55559F7}" type="sibTrans" cxnId="{0C8DEA98-EE05-41C5-8DFF-8AF38B79AF88}">
      <dgm:prSet/>
      <dgm:spPr/>
      <dgm:t>
        <a:bodyPr/>
        <a:lstStyle/>
        <a:p>
          <a:endParaRPr lang="ru-RU"/>
        </a:p>
      </dgm:t>
    </dgm:pt>
    <dgm:pt modelId="{6AE6B181-2864-4BC0-BF35-35D68AB6E87A}">
      <dgm:prSet phldrT="[Текст]" phldr="1"/>
      <dgm:spPr/>
      <dgm:t>
        <a:bodyPr/>
        <a:lstStyle/>
        <a:p>
          <a:endParaRPr lang="ru-RU"/>
        </a:p>
      </dgm:t>
    </dgm:pt>
    <dgm:pt modelId="{9CF60CE0-5058-4420-A56E-A94237DCD812}" type="parTrans" cxnId="{859B92FC-3035-461C-8307-30F432D5B415}">
      <dgm:prSet/>
      <dgm:spPr/>
      <dgm:t>
        <a:bodyPr/>
        <a:lstStyle/>
        <a:p>
          <a:endParaRPr lang="ru-RU"/>
        </a:p>
      </dgm:t>
    </dgm:pt>
    <dgm:pt modelId="{10611CD7-1803-40A5-9B44-2115C5B741F7}" type="sibTrans" cxnId="{859B92FC-3035-461C-8307-30F432D5B415}">
      <dgm:prSet/>
      <dgm:spPr/>
      <dgm:t>
        <a:bodyPr/>
        <a:lstStyle/>
        <a:p>
          <a:endParaRPr lang="ru-RU"/>
        </a:p>
      </dgm:t>
    </dgm:pt>
    <dgm:pt modelId="{0491AD7F-11CF-4A96-AC28-E9021A68F9A9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k-UA" b="1">
              <a:solidFill>
                <a:srgbClr val="002060"/>
              </a:solidFill>
            </a:rPr>
            <a:t>відчуття краси звучання поезії й музики;</a:t>
          </a:r>
          <a:endParaRPr lang="ru-RU" b="1">
            <a:solidFill>
              <a:srgbClr val="002060"/>
            </a:solidFill>
          </a:endParaRPr>
        </a:p>
      </dgm:t>
    </dgm:pt>
    <dgm:pt modelId="{8B161FF5-D093-44BC-85DB-3F94F4E237E0}" type="parTrans" cxnId="{75484AE1-E556-4FC1-8095-E101C9CEA30C}">
      <dgm:prSet/>
      <dgm:spPr/>
      <dgm:t>
        <a:bodyPr/>
        <a:lstStyle/>
        <a:p>
          <a:endParaRPr lang="ru-RU"/>
        </a:p>
      </dgm:t>
    </dgm:pt>
    <dgm:pt modelId="{85EB3F66-0130-4A8F-BA0C-CA1D88453DA0}" type="sibTrans" cxnId="{75484AE1-E556-4FC1-8095-E101C9CEA30C}">
      <dgm:prSet/>
      <dgm:spPr/>
      <dgm:t>
        <a:bodyPr/>
        <a:lstStyle/>
        <a:p>
          <a:endParaRPr lang="ru-RU"/>
        </a:p>
      </dgm:t>
    </dgm:pt>
    <dgm:pt modelId="{B5A4894A-8A37-4340-99D4-7B89CE65EA0A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k-UA" b="1">
              <a:solidFill>
                <a:srgbClr val="002060"/>
              </a:solidFill>
            </a:rPr>
            <a:t>усвідомлення зв’язку слова і музики.</a:t>
          </a:r>
          <a:endParaRPr lang="ru-RU" b="1">
            <a:solidFill>
              <a:srgbClr val="002060"/>
            </a:solidFill>
          </a:endParaRPr>
        </a:p>
      </dgm:t>
    </dgm:pt>
    <dgm:pt modelId="{A7FB384C-C7F4-453C-8FD2-4FF2147F326B}" type="parTrans" cxnId="{55054BBD-C272-4BB0-9233-4167F31CC690}">
      <dgm:prSet/>
      <dgm:spPr/>
      <dgm:t>
        <a:bodyPr/>
        <a:lstStyle/>
        <a:p>
          <a:endParaRPr lang="ru-RU"/>
        </a:p>
      </dgm:t>
    </dgm:pt>
    <dgm:pt modelId="{79B823DF-8575-45B3-B54A-795B900B2855}" type="sibTrans" cxnId="{55054BBD-C272-4BB0-9233-4167F31CC690}">
      <dgm:prSet/>
      <dgm:spPr/>
      <dgm:t>
        <a:bodyPr/>
        <a:lstStyle/>
        <a:p>
          <a:endParaRPr lang="ru-RU"/>
        </a:p>
      </dgm:t>
    </dgm:pt>
    <dgm:pt modelId="{49AD38C0-7380-4C5F-A62B-E57E0B41A4A2}" type="pres">
      <dgm:prSet presAssocID="{F92CDBDD-C556-45A5-8D08-CC42A3D78C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083DB7-B6B9-4C8F-8C3F-CB1458B6D2E0}" type="pres">
      <dgm:prSet presAssocID="{BD85659B-9F6D-40EC-86B5-A67409084627}" presName="linNode" presStyleCnt="0"/>
      <dgm:spPr/>
    </dgm:pt>
    <dgm:pt modelId="{8C885244-3413-440E-AC9D-6B46C706DD97}" type="pres">
      <dgm:prSet presAssocID="{BD85659B-9F6D-40EC-86B5-A6740908462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88D99-0B0A-4402-A722-16BB9A1C1C70}" type="pres">
      <dgm:prSet presAssocID="{BD85659B-9F6D-40EC-86B5-A6740908462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955FA-73FB-47A7-B1B8-14AFA14E783F}" type="pres">
      <dgm:prSet presAssocID="{E63FCE8E-09D2-4E93-AA34-59FDB2088E2C}" presName="spacing" presStyleCnt="0"/>
      <dgm:spPr/>
    </dgm:pt>
    <dgm:pt modelId="{355530E4-8AAA-4CFC-8D82-8B6AE8F94010}" type="pres">
      <dgm:prSet presAssocID="{6AE6B181-2864-4BC0-BF35-35D68AB6E87A}" presName="linNode" presStyleCnt="0"/>
      <dgm:spPr/>
    </dgm:pt>
    <dgm:pt modelId="{E66B6A98-E67F-4509-82CB-3A12D0E21C3A}" type="pres">
      <dgm:prSet presAssocID="{6AE6B181-2864-4BC0-BF35-35D68AB6E87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59629-13EA-415B-9B0F-7241020639AC}" type="pres">
      <dgm:prSet presAssocID="{6AE6B181-2864-4BC0-BF35-35D68AB6E87A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035E3D-778F-4029-92EF-5217665A4647}" type="presOf" srcId="{BD85659B-9F6D-40EC-86B5-A67409084627}" destId="{8C885244-3413-440E-AC9D-6B46C706DD97}" srcOrd="0" destOrd="0" presId="urn:microsoft.com/office/officeart/2005/8/layout/vList6"/>
    <dgm:cxn modelId="{ADBDFDF3-43CA-4513-BCED-200032DB02FF}" type="presOf" srcId="{F92CDBDD-C556-45A5-8D08-CC42A3D78C5B}" destId="{49AD38C0-7380-4C5F-A62B-E57E0B41A4A2}" srcOrd="0" destOrd="0" presId="urn:microsoft.com/office/officeart/2005/8/layout/vList6"/>
    <dgm:cxn modelId="{DEFD2075-E9D8-4EB7-85C1-BDCC5D2250B9}" type="presOf" srcId="{0491AD7F-11CF-4A96-AC28-E9021A68F9A9}" destId="{76B59629-13EA-415B-9B0F-7241020639AC}" srcOrd="0" destOrd="0" presId="urn:microsoft.com/office/officeart/2005/8/layout/vList6"/>
    <dgm:cxn modelId="{0C8DEA98-EE05-41C5-8DFF-8AF38B79AF88}" srcId="{BD85659B-9F6D-40EC-86B5-A67409084627}" destId="{F2287C2C-5846-4D51-B93A-0E1CD9F7801A}" srcOrd="1" destOrd="0" parTransId="{8C4E427A-7DD9-466F-9695-62381E4A0E00}" sibTransId="{95261AD2-BEC6-41EB-8B28-7187D55559F7}"/>
    <dgm:cxn modelId="{55054BBD-C272-4BB0-9233-4167F31CC690}" srcId="{6AE6B181-2864-4BC0-BF35-35D68AB6E87A}" destId="{B5A4894A-8A37-4340-99D4-7B89CE65EA0A}" srcOrd="1" destOrd="0" parTransId="{A7FB384C-C7F4-453C-8FD2-4FF2147F326B}" sibTransId="{79B823DF-8575-45B3-B54A-795B900B2855}"/>
    <dgm:cxn modelId="{F10E1FF1-F266-4C13-8158-A212B085BBDE}" type="presOf" srcId="{00F7FF7F-39F2-4E53-BEE1-61B9C504F4CE}" destId="{BD788D99-0B0A-4402-A722-16BB9A1C1C70}" srcOrd="0" destOrd="0" presId="urn:microsoft.com/office/officeart/2005/8/layout/vList6"/>
    <dgm:cxn modelId="{B9CD1BE3-B146-4E8B-B8BA-D3A857EE9091}" type="presOf" srcId="{F2287C2C-5846-4D51-B93A-0E1CD9F7801A}" destId="{BD788D99-0B0A-4402-A722-16BB9A1C1C70}" srcOrd="0" destOrd="1" presId="urn:microsoft.com/office/officeart/2005/8/layout/vList6"/>
    <dgm:cxn modelId="{75484AE1-E556-4FC1-8095-E101C9CEA30C}" srcId="{6AE6B181-2864-4BC0-BF35-35D68AB6E87A}" destId="{0491AD7F-11CF-4A96-AC28-E9021A68F9A9}" srcOrd="0" destOrd="0" parTransId="{8B161FF5-D093-44BC-85DB-3F94F4E237E0}" sibTransId="{85EB3F66-0130-4A8F-BA0C-CA1D88453DA0}"/>
    <dgm:cxn modelId="{EB755139-B9D8-4C1E-98DA-68A50264678F}" type="presOf" srcId="{6AE6B181-2864-4BC0-BF35-35D68AB6E87A}" destId="{E66B6A98-E67F-4509-82CB-3A12D0E21C3A}" srcOrd="0" destOrd="0" presId="urn:microsoft.com/office/officeart/2005/8/layout/vList6"/>
    <dgm:cxn modelId="{859B92FC-3035-461C-8307-30F432D5B415}" srcId="{F92CDBDD-C556-45A5-8D08-CC42A3D78C5B}" destId="{6AE6B181-2864-4BC0-BF35-35D68AB6E87A}" srcOrd="1" destOrd="0" parTransId="{9CF60CE0-5058-4420-A56E-A94237DCD812}" sibTransId="{10611CD7-1803-40A5-9B44-2115C5B741F7}"/>
    <dgm:cxn modelId="{7CD4A1C7-6787-406F-B7D5-38AA0798F51B}" srcId="{BD85659B-9F6D-40EC-86B5-A67409084627}" destId="{00F7FF7F-39F2-4E53-BEE1-61B9C504F4CE}" srcOrd="0" destOrd="0" parTransId="{EDBAB965-42BC-4394-89DB-704BB8B27BC0}" sibTransId="{6987A890-857B-44DF-B7DD-6F9BF2547827}"/>
    <dgm:cxn modelId="{97BE31C3-5CAB-404B-84E2-04CE235C30B6}" type="presOf" srcId="{B5A4894A-8A37-4340-99D4-7B89CE65EA0A}" destId="{76B59629-13EA-415B-9B0F-7241020639AC}" srcOrd="0" destOrd="1" presId="urn:microsoft.com/office/officeart/2005/8/layout/vList6"/>
    <dgm:cxn modelId="{F360F1C0-E8FA-463D-B358-57C3B588952A}" srcId="{F92CDBDD-C556-45A5-8D08-CC42A3D78C5B}" destId="{BD85659B-9F6D-40EC-86B5-A67409084627}" srcOrd="0" destOrd="0" parTransId="{44FA0F2F-6350-447A-92A5-474558CA74DA}" sibTransId="{E63FCE8E-09D2-4E93-AA34-59FDB2088E2C}"/>
    <dgm:cxn modelId="{46AF38C4-B7A1-4422-9B93-F6347DED669C}" type="presParOf" srcId="{49AD38C0-7380-4C5F-A62B-E57E0B41A4A2}" destId="{BB083DB7-B6B9-4C8F-8C3F-CB1458B6D2E0}" srcOrd="0" destOrd="0" presId="urn:microsoft.com/office/officeart/2005/8/layout/vList6"/>
    <dgm:cxn modelId="{1222370F-4239-4EF4-B0E6-09E11BE19825}" type="presParOf" srcId="{BB083DB7-B6B9-4C8F-8C3F-CB1458B6D2E0}" destId="{8C885244-3413-440E-AC9D-6B46C706DD97}" srcOrd="0" destOrd="0" presId="urn:microsoft.com/office/officeart/2005/8/layout/vList6"/>
    <dgm:cxn modelId="{1AB86399-555C-4513-B98F-F81297F6B88C}" type="presParOf" srcId="{BB083DB7-B6B9-4C8F-8C3F-CB1458B6D2E0}" destId="{BD788D99-0B0A-4402-A722-16BB9A1C1C70}" srcOrd="1" destOrd="0" presId="urn:microsoft.com/office/officeart/2005/8/layout/vList6"/>
    <dgm:cxn modelId="{B35B3558-222A-4C5E-BF1D-6213460341A2}" type="presParOf" srcId="{49AD38C0-7380-4C5F-A62B-E57E0B41A4A2}" destId="{ED2955FA-73FB-47A7-B1B8-14AFA14E783F}" srcOrd="1" destOrd="0" presId="urn:microsoft.com/office/officeart/2005/8/layout/vList6"/>
    <dgm:cxn modelId="{565FF0F4-652A-4AF6-B163-CFDDB4D2A0DC}" type="presParOf" srcId="{49AD38C0-7380-4C5F-A62B-E57E0B41A4A2}" destId="{355530E4-8AAA-4CFC-8D82-8B6AE8F94010}" srcOrd="2" destOrd="0" presId="urn:microsoft.com/office/officeart/2005/8/layout/vList6"/>
    <dgm:cxn modelId="{3DD6E77C-AA3C-4F9C-8B10-6FF80621DE31}" type="presParOf" srcId="{355530E4-8AAA-4CFC-8D82-8B6AE8F94010}" destId="{E66B6A98-E67F-4509-82CB-3A12D0E21C3A}" srcOrd="0" destOrd="0" presId="urn:microsoft.com/office/officeart/2005/8/layout/vList6"/>
    <dgm:cxn modelId="{97542247-9EBE-4ECD-B71B-F1DAD68CA0E9}" type="presParOf" srcId="{355530E4-8AAA-4CFC-8D82-8B6AE8F94010}" destId="{76B59629-13EA-415B-9B0F-7241020639A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2CDBDD-C556-45A5-8D08-CC42A3D78C5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85659B-9F6D-40EC-86B5-A67409084627}">
      <dgm:prSet phldrT="[Текст]" phldr="1"/>
      <dgm:spPr/>
      <dgm:t>
        <a:bodyPr/>
        <a:lstStyle/>
        <a:p>
          <a:endParaRPr lang="ru-RU"/>
        </a:p>
      </dgm:t>
    </dgm:pt>
    <dgm:pt modelId="{44FA0F2F-6350-447A-92A5-474558CA74DA}" type="parTrans" cxnId="{F360F1C0-E8FA-463D-B358-57C3B588952A}">
      <dgm:prSet/>
      <dgm:spPr/>
      <dgm:t>
        <a:bodyPr/>
        <a:lstStyle/>
        <a:p>
          <a:endParaRPr lang="ru-RU"/>
        </a:p>
      </dgm:t>
    </dgm:pt>
    <dgm:pt modelId="{E63FCE8E-09D2-4E93-AA34-59FDB2088E2C}" type="sibTrans" cxnId="{F360F1C0-E8FA-463D-B358-57C3B588952A}">
      <dgm:prSet/>
      <dgm:spPr/>
      <dgm:t>
        <a:bodyPr/>
        <a:lstStyle/>
        <a:p>
          <a:endParaRPr lang="ru-RU"/>
        </a:p>
      </dgm:t>
    </dgm:pt>
    <dgm:pt modelId="{00F7FF7F-39F2-4E53-BEE1-61B9C504F4CE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k-UA" b="1">
              <a:solidFill>
                <a:srgbClr val="002060"/>
              </a:solidFill>
            </a:rPr>
            <a:t>зображення звуків і настроїв через елементарний рух;</a:t>
          </a:r>
          <a:endParaRPr lang="ru-RU" b="1">
            <a:solidFill>
              <a:srgbClr val="002060"/>
            </a:solidFill>
          </a:endParaRPr>
        </a:p>
      </dgm:t>
    </dgm:pt>
    <dgm:pt modelId="{EDBAB965-42BC-4394-89DB-704BB8B27BC0}" type="parTrans" cxnId="{7CD4A1C7-6787-406F-B7D5-38AA0798F51B}">
      <dgm:prSet/>
      <dgm:spPr/>
      <dgm:t>
        <a:bodyPr/>
        <a:lstStyle/>
        <a:p>
          <a:endParaRPr lang="ru-RU"/>
        </a:p>
      </dgm:t>
    </dgm:pt>
    <dgm:pt modelId="{6987A890-857B-44DF-B7DD-6F9BF2547827}" type="sibTrans" cxnId="{7CD4A1C7-6787-406F-B7D5-38AA0798F51B}">
      <dgm:prSet/>
      <dgm:spPr/>
      <dgm:t>
        <a:bodyPr/>
        <a:lstStyle/>
        <a:p>
          <a:endParaRPr lang="ru-RU"/>
        </a:p>
      </dgm:t>
    </dgm:pt>
    <dgm:pt modelId="{F2287C2C-5846-4D51-B93A-0E1CD9F7801A}">
      <dgm:prSet phldrT="[Текст]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k-UA" b="1">
              <a:solidFill>
                <a:srgbClr val="002060"/>
              </a:solidFill>
            </a:rPr>
            <a:t>вироблення швидкості реакції, уміння чекати, знаходити момент вступу. </a:t>
          </a:r>
          <a:endParaRPr lang="ru-RU" b="1">
            <a:solidFill>
              <a:srgbClr val="002060"/>
            </a:solidFill>
          </a:endParaRPr>
        </a:p>
      </dgm:t>
    </dgm:pt>
    <dgm:pt modelId="{8C4E427A-7DD9-466F-9695-62381E4A0E00}" type="parTrans" cxnId="{0C8DEA98-EE05-41C5-8DFF-8AF38B79AF88}">
      <dgm:prSet/>
      <dgm:spPr/>
      <dgm:t>
        <a:bodyPr/>
        <a:lstStyle/>
        <a:p>
          <a:endParaRPr lang="ru-RU"/>
        </a:p>
      </dgm:t>
    </dgm:pt>
    <dgm:pt modelId="{95261AD2-BEC6-41EB-8B28-7187D55559F7}" type="sibTrans" cxnId="{0C8DEA98-EE05-41C5-8DFF-8AF38B79AF88}">
      <dgm:prSet/>
      <dgm:spPr/>
      <dgm:t>
        <a:bodyPr/>
        <a:lstStyle/>
        <a:p>
          <a:endParaRPr lang="ru-RU"/>
        </a:p>
      </dgm:t>
    </dgm:pt>
    <dgm:pt modelId="{6AE6B181-2864-4BC0-BF35-35D68AB6E87A}">
      <dgm:prSet phldrT="[Текст]" phldr="1"/>
      <dgm:spPr/>
      <dgm:t>
        <a:bodyPr/>
        <a:lstStyle/>
        <a:p>
          <a:endParaRPr lang="ru-RU"/>
        </a:p>
      </dgm:t>
    </dgm:pt>
    <dgm:pt modelId="{9CF60CE0-5058-4420-A56E-A94237DCD812}" type="parTrans" cxnId="{859B92FC-3035-461C-8307-30F432D5B415}">
      <dgm:prSet/>
      <dgm:spPr/>
      <dgm:t>
        <a:bodyPr/>
        <a:lstStyle/>
        <a:p>
          <a:endParaRPr lang="ru-RU"/>
        </a:p>
      </dgm:t>
    </dgm:pt>
    <dgm:pt modelId="{10611CD7-1803-40A5-9B44-2115C5B741F7}" type="sibTrans" cxnId="{859B92FC-3035-461C-8307-30F432D5B415}">
      <dgm:prSet/>
      <dgm:spPr/>
      <dgm:t>
        <a:bodyPr/>
        <a:lstStyle/>
        <a:p>
          <a:endParaRPr lang="ru-RU"/>
        </a:p>
      </dgm:t>
    </dgm:pt>
    <dgm:pt modelId="{0491AD7F-11CF-4A96-AC28-E9021A68F9A9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k-UA" sz="1300" b="1">
              <a:solidFill>
                <a:srgbClr val="002060"/>
              </a:solidFill>
            </a:rPr>
            <a:t>вдосконалення навичок, набутих в роботі з мовленнєвими вправами;</a:t>
          </a:r>
          <a:endParaRPr lang="ru-RU" sz="1300" b="1">
            <a:solidFill>
              <a:srgbClr val="002060"/>
            </a:solidFill>
          </a:endParaRPr>
        </a:p>
      </dgm:t>
    </dgm:pt>
    <dgm:pt modelId="{8B161FF5-D093-44BC-85DB-3F94F4E237E0}" type="parTrans" cxnId="{75484AE1-E556-4FC1-8095-E101C9CEA30C}">
      <dgm:prSet/>
      <dgm:spPr/>
      <dgm:t>
        <a:bodyPr/>
        <a:lstStyle/>
        <a:p>
          <a:endParaRPr lang="ru-RU"/>
        </a:p>
      </dgm:t>
    </dgm:pt>
    <dgm:pt modelId="{85EB3F66-0130-4A8F-BA0C-CA1D88453DA0}" type="sibTrans" cxnId="{75484AE1-E556-4FC1-8095-E101C9CEA30C}">
      <dgm:prSet/>
      <dgm:spPr/>
      <dgm:t>
        <a:bodyPr/>
        <a:lstStyle/>
        <a:p>
          <a:endParaRPr lang="ru-RU"/>
        </a:p>
      </dgm:t>
    </dgm:pt>
    <dgm:pt modelId="{B5A4894A-8A37-4340-99D4-7B89CE65EA0A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k-UA" sz="1300" b="1">
              <a:solidFill>
                <a:srgbClr val="002060"/>
              </a:solidFill>
            </a:rPr>
            <a:t>розвиток почуття ансамблю.</a:t>
          </a:r>
          <a:endParaRPr lang="ru-RU" sz="1300" b="1">
            <a:solidFill>
              <a:srgbClr val="002060"/>
            </a:solidFill>
          </a:endParaRPr>
        </a:p>
      </dgm:t>
    </dgm:pt>
    <dgm:pt modelId="{A7FB384C-C7F4-453C-8FD2-4FF2147F326B}" type="parTrans" cxnId="{55054BBD-C272-4BB0-9233-4167F31CC690}">
      <dgm:prSet/>
      <dgm:spPr/>
      <dgm:t>
        <a:bodyPr/>
        <a:lstStyle/>
        <a:p>
          <a:endParaRPr lang="ru-RU"/>
        </a:p>
      </dgm:t>
    </dgm:pt>
    <dgm:pt modelId="{79B823DF-8575-45B3-B54A-795B900B2855}" type="sibTrans" cxnId="{55054BBD-C272-4BB0-9233-4167F31CC690}">
      <dgm:prSet/>
      <dgm:spPr/>
      <dgm:t>
        <a:bodyPr/>
        <a:lstStyle/>
        <a:p>
          <a:endParaRPr lang="ru-RU"/>
        </a:p>
      </dgm:t>
    </dgm:pt>
    <dgm:pt modelId="{49AD38C0-7380-4C5F-A62B-E57E0B41A4A2}" type="pres">
      <dgm:prSet presAssocID="{F92CDBDD-C556-45A5-8D08-CC42A3D78C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083DB7-B6B9-4C8F-8C3F-CB1458B6D2E0}" type="pres">
      <dgm:prSet presAssocID="{BD85659B-9F6D-40EC-86B5-A67409084627}" presName="linNode" presStyleCnt="0"/>
      <dgm:spPr/>
    </dgm:pt>
    <dgm:pt modelId="{8C885244-3413-440E-AC9D-6B46C706DD97}" type="pres">
      <dgm:prSet presAssocID="{BD85659B-9F6D-40EC-86B5-A67409084627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88D99-0B0A-4402-A722-16BB9A1C1C70}" type="pres">
      <dgm:prSet presAssocID="{BD85659B-9F6D-40EC-86B5-A67409084627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2955FA-73FB-47A7-B1B8-14AFA14E783F}" type="pres">
      <dgm:prSet presAssocID="{E63FCE8E-09D2-4E93-AA34-59FDB2088E2C}" presName="spacing" presStyleCnt="0"/>
      <dgm:spPr/>
    </dgm:pt>
    <dgm:pt modelId="{355530E4-8AAA-4CFC-8D82-8B6AE8F94010}" type="pres">
      <dgm:prSet presAssocID="{6AE6B181-2864-4BC0-BF35-35D68AB6E87A}" presName="linNode" presStyleCnt="0"/>
      <dgm:spPr/>
    </dgm:pt>
    <dgm:pt modelId="{E66B6A98-E67F-4509-82CB-3A12D0E21C3A}" type="pres">
      <dgm:prSet presAssocID="{6AE6B181-2864-4BC0-BF35-35D68AB6E87A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B59629-13EA-415B-9B0F-7241020639AC}" type="pres">
      <dgm:prSet presAssocID="{6AE6B181-2864-4BC0-BF35-35D68AB6E87A}" presName="childShp" presStyleLbl="bgAccFollowNode1" presStyleIdx="1" presStyleCnt="2" custLinFactNeighborY="-17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035E3D-778F-4029-92EF-5217665A4647}" type="presOf" srcId="{BD85659B-9F6D-40EC-86B5-A67409084627}" destId="{8C885244-3413-440E-AC9D-6B46C706DD97}" srcOrd="0" destOrd="0" presId="urn:microsoft.com/office/officeart/2005/8/layout/vList6"/>
    <dgm:cxn modelId="{ADBDFDF3-43CA-4513-BCED-200032DB02FF}" type="presOf" srcId="{F92CDBDD-C556-45A5-8D08-CC42A3D78C5B}" destId="{49AD38C0-7380-4C5F-A62B-E57E0B41A4A2}" srcOrd="0" destOrd="0" presId="urn:microsoft.com/office/officeart/2005/8/layout/vList6"/>
    <dgm:cxn modelId="{DEFD2075-E9D8-4EB7-85C1-BDCC5D2250B9}" type="presOf" srcId="{0491AD7F-11CF-4A96-AC28-E9021A68F9A9}" destId="{76B59629-13EA-415B-9B0F-7241020639AC}" srcOrd="0" destOrd="0" presId="urn:microsoft.com/office/officeart/2005/8/layout/vList6"/>
    <dgm:cxn modelId="{0C8DEA98-EE05-41C5-8DFF-8AF38B79AF88}" srcId="{BD85659B-9F6D-40EC-86B5-A67409084627}" destId="{F2287C2C-5846-4D51-B93A-0E1CD9F7801A}" srcOrd="1" destOrd="0" parTransId="{8C4E427A-7DD9-466F-9695-62381E4A0E00}" sibTransId="{95261AD2-BEC6-41EB-8B28-7187D55559F7}"/>
    <dgm:cxn modelId="{55054BBD-C272-4BB0-9233-4167F31CC690}" srcId="{6AE6B181-2864-4BC0-BF35-35D68AB6E87A}" destId="{B5A4894A-8A37-4340-99D4-7B89CE65EA0A}" srcOrd="1" destOrd="0" parTransId="{A7FB384C-C7F4-453C-8FD2-4FF2147F326B}" sibTransId="{79B823DF-8575-45B3-B54A-795B900B2855}"/>
    <dgm:cxn modelId="{F10E1FF1-F266-4C13-8158-A212B085BBDE}" type="presOf" srcId="{00F7FF7F-39F2-4E53-BEE1-61B9C504F4CE}" destId="{BD788D99-0B0A-4402-A722-16BB9A1C1C70}" srcOrd="0" destOrd="0" presId="urn:microsoft.com/office/officeart/2005/8/layout/vList6"/>
    <dgm:cxn modelId="{B9CD1BE3-B146-4E8B-B8BA-D3A857EE9091}" type="presOf" srcId="{F2287C2C-5846-4D51-B93A-0E1CD9F7801A}" destId="{BD788D99-0B0A-4402-A722-16BB9A1C1C70}" srcOrd="0" destOrd="1" presId="urn:microsoft.com/office/officeart/2005/8/layout/vList6"/>
    <dgm:cxn modelId="{75484AE1-E556-4FC1-8095-E101C9CEA30C}" srcId="{6AE6B181-2864-4BC0-BF35-35D68AB6E87A}" destId="{0491AD7F-11CF-4A96-AC28-E9021A68F9A9}" srcOrd="0" destOrd="0" parTransId="{8B161FF5-D093-44BC-85DB-3F94F4E237E0}" sibTransId="{85EB3F66-0130-4A8F-BA0C-CA1D88453DA0}"/>
    <dgm:cxn modelId="{EB755139-B9D8-4C1E-98DA-68A50264678F}" type="presOf" srcId="{6AE6B181-2864-4BC0-BF35-35D68AB6E87A}" destId="{E66B6A98-E67F-4509-82CB-3A12D0E21C3A}" srcOrd="0" destOrd="0" presId="urn:microsoft.com/office/officeart/2005/8/layout/vList6"/>
    <dgm:cxn modelId="{859B92FC-3035-461C-8307-30F432D5B415}" srcId="{F92CDBDD-C556-45A5-8D08-CC42A3D78C5B}" destId="{6AE6B181-2864-4BC0-BF35-35D68AB6E87A}" srcOrd="1" destOrd="0" parTransId="{9CF60CE0-5058-4420-A56E-A94237DCD812}" sibTransId="{10611CD7-1803-40A5-9B44-2115C5B741F7}"/>
    <dgm:cxn modelId="{7CD4A1C7-6787-406F-B7D5-38AA0798F51B}" srcId="{BD85659B-9F6D-40EC-86B5-A67409084627}" destId="{00F7FF7F-39F2-4E53-BEE1-61B9C504F4CE}" srcOrd="0" destOrd="0" parTransId="{EDBAB965-42BC-4394-89DB-704BB8B27BC0}" sibTransId="{6987A890-857B-44DF-B7DD-6F9BF2547827}"/>
    <dgm:cxn modelId="{97BE31C3-5CAB-404B-84E2-04CE235C30B6}" type="presOf" srcId="{B5A4894A-8A37-4340-99D4-7B89CE65EA0A}" destId="{76B59629-13EA-415B-9B0F-7241020639AC}" srcOrd="0" destOrd="1" presId="urn:microsoft.com/office/officeart/2005/8/layout/vList6"/>
    <dgm:cxn modelId="{F360F1C0-E8FA-463D-B358-57C3B588952A}" srcId="{F92CDBDD-C556-45A5-8D08-CC42A3D78C5B}" destId="{BD85659B-9F6D-40EC-86B5-A67409084627}" srcOrd="0" destOrd="0" parTransId="{44FA0F2F-6350-447A-92A5-474558CA74DA}" sibTransId="{E63FCE8E-09D2-4E93-AA34-59FDB2088E2C}"/>
    <dgm:cxn modelId="{46AF38C4-B7A1-4422-9B93-F6347DED669C}" type="presParOf" srcId="{49AD38C0-7380-4C5F-A62B-E57E0B41A4A2}" destId="{BB083DB7-B6B9-4C8F-8C3F-CB1458B6D2E0}" srcOrd="0" destOrd="0" presId="urn:microsoft.com/office/officeart/2005/8/layout/vList6"/>
    <dgm:cxn modelId="{1222370F-4239-4EF4-B0E6-09E11BE19825}" type="presParOf" srcId="{BB083DB7-B6B9-4C8F-8C3F-CB1458B6D2E0}" destId="{8C885244-3413-440E-AC9D-6B46C706DD97}" srcOrd="0" destOrd="0" presId="urn:microsoft.com/office/officeart/2005/8/layout/vList6"/>
    <dgm:cxn modelId="{1AB86399-555C-4513-B98F-F81297F6B88C}" type="presParOf" srcId="{BB083DB7-B6B9-4C8F-8C3F-CB1458B6D2E0}" destId="{BD788D99-0B0A-4402-A722-16BB9A1C1C70}" srcOrd="1" destOrd="0" presId="urn:microsoft.com/office/officeart/2005/8/layout/vList6"/>
    <dgm:cxn modelId="{B35B3558-222A-4C5E-BF1D-6213460341A2}" type="presParOf" srcId="{49AD38C0-7380-4C5F-A62B-E57E0B41A4A2}" destId="{ED2955FA-73FB-47A7-B1B8-14AFA14E783F}" srcOrd="1" destOrd="0" presId="urn:microsoft.com/office/officeart/2005/8/layout/vList6"/>
    <dgm:cxn modelId="{565FF0F4-652A-4AF6-B163-CFDDB4D2A0DC}" type="presParOf" srcId="{49AD38C0-7380-4C5F-A62B-E57E0B41A4A2}" destId="{355530E4-8AAA-4CFC-8D82-8B6AE8F94010}" srcOrd="2" destOrd="0" presId="urn:microsoft.com/office/officeart/2005/8/layout/vList6"/>
    <dgm:cxn modelId="{3DD6E77C-AA3C-4F9C-8B10-6FF80621DE31}" type="presParOf" srcId="{355530E4-8AAA-4CFC-8D82-8B6AE8F94010}" destId="{E66B6A98-E67F-4509-82CB-3A12D0E21C3A}" srcOrd="0" destOrd="0" presId="urn:microsoft.com/office/officeart/2005/8/layout/vList6"/>
    <dgm:cxn modelId="{97542247-9EBE-4ECD-B71B-F1DAD68CA0E9}" type="presParOf" srcId="{355530E4-8AAA-4CFC-8D82-8B6AE8F94010}" destId="{76B59629-13EA-415B-9B0F-7241020639A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92CDBDD-C556-45A5-8D08-CC42A3D78C5B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85659B-9F6D-40EC-86B5-A67409084627}">
      <dgm:prSet phldrT="[Текст]" phldr="1" custT="1"/>
      <dgm:spPr/>
      <dgm:t>
        <a:bodyPr/>
        <a:lstStyle/>
        <a:p>
          <a:endParaRPr lang="ru-RU" sz="1300"/>
        </a:p>
      </dgm:t>
    </dgm:pt>
    <dgm:pt modelId="{44FA0F2F-6350-447A-92A5-474558CA74DA}" type="parTrans" cxnId="{F360F1C0-E8FA-463D-B358-57C3B588952A}">
      <dgm:prSet/>
      <dgm:spPr/>
      <dgm:t>
        <a:bodyPr/>
        <a:lstStyle/>
        <a:p>
          <a:endParaRPr lang="ru-RU" sz="1300"/>
        </a:p>
      </dgm:t>
    </dgm:pt>
    <dgm:pt modelId="{E63FCE8E-09D2-4E93-AA34-59FDB2088E2C}" type="sibTrans" cxnId="{F360F1C0-E8FA-463D-B358-57C3B588952A}">
      <dgm:prSet/>
      <dgm:spPr/>
      <dgm:t>
        <a:bodyPr/>
        <a:lstStyle/>
        <a:p>
          <a:endParaRPr lang="ru-RU" sz="1300"/>
        </a:p>
      </dgm:t>
    </dgm:pt>
    <dgm:pt modelId="{00F7FF7F-39F2-4E53-BEE1-61B9C504F4CE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k-UA" sz="1300" b="1">
              <a:solidFill>
                <a:srgbClr val="002060"/>
              </a:solidFill>
            </a:rPr>
            <a:t>загальний вплив музики, мовлення, руху, танцю і художнього образу в образотворчій грі;</a:t>
          </a:r>
          <a:endParaRPr lang="ru-RU" sz="1300" b="1">
            <a:solidFill>
              <a:srgbClr val="002060"/>
            </a:solidFill>
          </a:endParaRPr>
        </a:p>
      </dgm:t>
    </dgm:pt>
    <dgm:pt modelId="{EDBAB965-42BC-4394-89DB-704BB8B27BC0}" type="parTrans" cxnId="{7CD4A1C7-6787-406F-B7D5-38AA0798F51B}">
      <dgm:prSet/>
      <dgm:spPr/>
      <dgm:t>
        <a:bodyPr/>
        <a:lstStyle/>
        <a:p>
          <a:endParaRPr lang="ru-RU" sz="1300"/>
        </a:p>
      </dgm:t>
    </dgm:pt>
    <dgm:pt modelId="{6987A890-857B-44DF-B7DD-6F9BF2547827}" type="sibTrans" cxnId="{7CD4A1C7-6787-406F-B7D5-38AA0798F51B}">
      <dgm:prSet/>
      <dgm:spPr/>
      <dgm:t>
        <a:bodyPr/>
        <a:lstStyle/>
        <a:p>
          <a:endParaRPr lang="ru-RU" sz="1300"/>
        </a:p>
      </dgm:t>
    </dgm:pt>
    <dgm:pt modelId="{F2287C2C-5846-4D51-B93A-0E1CD9F7801A}">
      <dgm:prSet phldrT="[Текст]" custT="1"/>
      <dgm:spPr>
        <a:ln>
          <a:noFill/>
        </a:ln>
        <a:effectLst>
          <a:outerShdw blurRad="190500" dist="228600" dir="2700000" algn="ctr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gm:spPr>
      <dgm:t>
        <a:bodyPr/>
        <a:lstStyle/>
        <a:p>
          <a:r>
            <a:rPr lang="uk-UA" sz="1300" b="1">
              <a:solidFill>
                <a:srgbClr val="002060"/>
              </a:solidFill>
            </a:rPr>
            <a:t>розв’язання проблеми захоплюючого і корисного проведення часу в дружньому колі.</a:t>
          </a:r>
          <a:endParaRPr lang="ru-RU" sz="1300" b="1">
            <a:solidFill>
              <a:srgbClr val="002060"/>
            </a:solidFill>
          </a:endParaRPr>
        </a:p>
      </dgm:t>
    </dgm:pt>
    <dgm:pt modelId="{8C4E427A-7DD9-466F-9695-62381E4A0E00}" type="parTrans" cxnId="{0C8DEA98-EE05-41C5-8DFF-8AF38B79AF88}">
      <dgm:prSet/>
      <dgm:spPr/>
      <dgm:t>
        <a:bodyPr/>
        <a:lstStyle/>
        <a:p>
          <a:endParaRPr lang="ru-RU" sz="1300"/>
        </a:p>
      </dgm:t>
    </dgm:pt>
    <dgm:pt modelId="{95261AD2-BEC6-41EB-8B28-7187D55559F7}" type="sibTrans" cxnId="{0C8DEA98-EE05-41C5-8DFF-8AF38B79AF88}">
      <dgm:prSet/>
      <dgm:spPr/>
      <dgm:t>
        <a:bodyPr/>
        <a:lstStyle/>
        <a:p>
          <a:endParaRPr lang="ru-RU" sz="1300"/>
        </a:p>
      </dgm:t>
    </dgm:pt>
    <dgm:pt modelId="{49AD38C0-7380-4C5F-A62B-E57E0B41A4A2}" type="pres">
      <dgm:prSet presAssocID="{F92CDBDD-C556-45A5-8D08-CC42A3D78C5B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B083DB7-B6B9-4C8F-8C3F-CB1458B6D2E0}" type="pres">
      <dgm:prSet presAssocID="{BD85659B-9F6D-40EC-86B5-A67409084627}" presName="linNode" presStyleCnt="0"/>
      <dgm:spPr/>
    </dgm:pt>
    <dgm:pt modelId="{8C885244-3413-440E-AC9D-6B46C706DD97}" type="pres">
      <dgm:prSet presAssocID="{BD85659B-9F6D-40EC-86B5-A67409084627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788D99-0B0A-4402-A722-16BB9A1C1C70}" type="pres">
      <dgm:prSet presAssocID="{BD85659B-9F6D-40EC-86B5-A67409084627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DBDFDF3-43CA-4513-BCED-200032DB02FF}" type="presOf" srcId="{F92CDBDD-C556-45A5-8D08-CC42A3D78C5B}" destId="{49AD38C0-7380-4C5F-A62B-E57E0B41A4A2}" srcOrd="0" destOrd="0" presId="urn:microsoft.com/office/officeart/2005/8/layout/vList6"/>
    <dgm:cxn modelId="{F360F1C0-E8FA-463D-B358-57C3B588952A}" srcId="{F92CDBDD-C556-45A5-8D08-CC42A3D78C5B}" destId="{BD85659B-9F6D-40EC-86B5-A67409084627}" srcOrd="0" destOrd="0" parTransId="{44FA0F2F-6350-447A-92A5-474558CA74DA}" sibTransId="{E63FCE8E-09D2-4E93-AA34-59FDB2088E2C}"/>
    <dgm:cxn modelId="{16035E3D-778F-4029-92EF-5217665A4647}" type="presOf" srcId="{BD85659B-9F6D-40EC-86B5-A67409084627}" destId="{8C885244-3413-440E-AC9D-6B46C706DD97}" srcOrd="0" destOrd="0" presId="urn:microsoft.com/office/officeart/2005/8/layout/vList6"/>
    <dgm:cxn modelId="{0C8DEA98-EE05-41C5-8DFF-8AF38B79AF88}" srcId="{BD85659B-9F6D-40EC-86B5-A67409084627}" destId="{F2287C2C-5846-4D51-B93A-0E1CD9F7801A}" srcOrd="1" destOrd="0" parTransId="{8C4E427A-7DD9-466F-9695-62381E4A0E00}" sibTransId="{95261AD2-BEC6-41EB-8B28-7187D55559F7}"/>
    <dgm:cxn modelId="{F10E1FF1-F266-4C13-8158-A212B085BBDE}" type="presOf" srcId="{00F7FF7F-39F2-4E53-BEE1-61B9C504F4CE}" destId="{BD788D99-0B0A-4402-A722-16BB9A1C1C70}" srcOrd="0" destOrd="0" presId="urn:microsoft.com/office/officeart/2005/8/layout/vList6"/>
    <dgm:cxn modelId="{7CD4A1C7-6787-406F-B7D5-38AA0798F51B}" srcId="{BD85659B-9F6D-40EC-86B5-A67409084627}" destId="{00F7FF7F-39F2-4E53-BEE1-61B9C504F4CE}" srcOrd="0" destOrd="0" parTransId="{EDBAB965-42BC-4394-89DB-704BB8B27BC0}" sibTransId="{6987A890-857B-44DF-B7DD-6F9BF2547827}"/>
    <dgm:cxn modelId="{B9CD1BE3-B146-4E8B-B8BA-D3A857EE9091}" type="presOf" srcId="{F2287C2C-5846-4D51-B93A-0E1CD9F7801A}" destId="{BD788D99-0B0A-4402-A722-16BB9A1C1C70}" srcOrd="0" destOrd="1" presId="urn:microsoft.com/office/officeart/2005/8/layout/vList6"/>
    <dgm:cxn modelId="{46AF38C4-B7A1-4422-9B93-F6347DED669C}" type="presParOf" srcId="{49AD38C0-7380-4C5F-A62B-E57E0B41A4A2}" destId="{BB083DB7-B6B9-4C8F-8C3F-CB1458B6D2E0}" srcOrd="0" destOrd="0" presId="urn:microsoft.com/office/officeart/2005/8/layout/vList6"/>
    <dgm:cxn modelId="{1222370F-4239-4EF4-B0E6-09E11BE19825}" type="presParOf" srcId="{BB083DB7-B6B9-4C8F-8C3F-CB1458B6D2E0}" destId="{8C885244-3413-440E-AC9D-6B46C706DD97}" srcOrd="0" destOrd="0" presId="urn:microsoft.com/office/officeart/2005/8/layout/vList6"/>
    <dgm:cxn modelId="{1AB86399-555C-4513-B98F-F81297F6B88C}" type="presParOf" srcId="{BB083DB7-B6B9-4C8F-8C3F-CB1458B6D2E0}" destId="{BD788D99-0B0A-4402-A722-16BB9A1C1C70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00E8E91-8952-45A3-8B28-1A43059AD9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BA55AD-E98D-4ADF-AC6A-140AA0DC56D3}">
      <dgm:prSet phldrT="[Текст]"/>
      <dgm:spPr/>
      <dgm:t>
        <a:bodyPr/>
        <a:lstStyle/>
        <a:p>
          <a:pPr algn="ctr"/>
          <a:r>
            <a:rPr lang="uk-UA"/>
            <a:t>креативність</a:t>
          </a:r>
          <a:endParaRPr lang="ru-RU"/>
        </a:p>
      </dgm:t>
    </dgm:pt>
    <dgm:pt modelId="{359D0F29-0E47-4BEA-ADDA-2DFE53091153}" type="parTrans" cxnId="{1087B0B5-E3E3-4088-91C3-1099A0B947E0}">
      <dgm:prSet/>
      <dgm:spPr/>
      <dgm:t>
        <a:bodyPr/>
        <a:lstStyle/>
        <a:p>
          <a:endParaRPr lang="ru-RU"/>
        </a:p>
      </dgm:t>
    </dgm:pt>
    <dgm:pt modelId="{13478BD5-E5E5-428B-B58A-103817D4121D}" type="sibTrans" cxnId="{1087B0B5-E3E3-4088-91C3-1099A0B947E0}">
      <dgm:prSet/>
      <dgm:spPr/>
      <dgm:t>
        <a:bodyPr/>
        <a:lstStyle/>
        <a:p>
          <a:endParaRPr lang="ru-RU"/>
        </a:p>
      </dgm:t>
    </dgm:pt>
    <dgm:pt modelId="{AEAE847E-B442-4890-8B39-8AF1146042D8}">
      <dgm:prSet phldrT="[Текст]"/>
      <dgm:spPr/>
      <dgm:t>
        <a:bodyPr/>
        <a:lstStyle/>
        <a:p>
          <a:r>
            <a:rPr lang="uk-UA" b="1" i="1">
              <a:solidFill>
                <a:srgbClr val="002060"/>
              </a:solidFill>
            </a:rPr>
            <a:t>творчий підхід до викладання музики дітям;</a:t>
          </a:r>
          <a:endParaRPr lang="ru-RU" b="1" i="1">
            <a:solidFill>
              <a:srgbClr val="002060"/>
            </a:solidFill>
          </a:endParaRPr>
        </a:p>
      </dgm:t>
    </dgm:pt>
    <dgm:pt modelId="{B8A78A3C-34A8-4BF5-B097-5343D87C869F}" type="parTrans" cxnId="{C40D74FC-0DD8-4E89-8339-BFCCD58EA146}">
      <dgm:prSet/>
      <dgm:spPr/>
      <dgm:t>
        <a:bodyPr/>
        <a:lstStyle/>
        <a:p>
          <a:endParaRPr lang="ru-RU"/>
        </a:p>
      </dgm:t>
    </dgm:pt>
    <dgm:pt modelId="{6EBFF00D-94F2-4A53-87EC-FC0C94A284D3}" type="sibTrans" cxnId="{C40D74FC-0DD8-4E89-8339-BFCCD58EA146}">
      <dgm:prSet/>
      <dgm:spPr/>
      <dgm:t>
        <a:bodyPr/>
        <a:lstStyle/>
        <a:p>
          <a:endParaRPr lang="ru-RU"/>
        </a:p>
      </dgm:t>
    </dgm:pt>
    <dgm:pt modelId="{00D87E9F-CCBF-4374-8252-EFD69AA686AC}">
      <dgm:prSet phldrT="[Текст]"/>
      <dgm:spPr/>
      <dgm:t>
        <a:bodyPr/>
        <a:lstStyle/>
        <a:p>
          <a:pPr algn="ctr"/>
          <a:r>
            <a:rPr lang="uk-UA"/>
            <a:t>варіативність</a:t>
          </a:r>
          <a:endParaRPr lang="ru-RU"/>
        </a:p>
      </dgm:t>
    </dgm:pt>
    <dgm:pt modelId="{C7F0FF92-6743-4C19-8FD9-7FDF81D812FD}" type="parTrans" cxnId="{CA90351C-58B6-4D7C-B6CA-50248C7E036C}">
      <dgm:prSet/>
      <dgm:spPr/>
      <dgm:t>
        <a:bodyPr/>
        <a:lstStyle/>
        <a:p>
          <a:endParaRPr lang="ru-RU"/>
        </a:p>
      </dgm:t>
    </dgm:pt>
    <dgm:pt modelId="{8EE898C4-CB22-4028-99CA-51BFB6857184}" type="sibTrans" cxnId="{CA90351C-58B6-4D7C-B6CA-50248C7E036C}">
      <dgm:prSet/>
      <dgm:spPr/>
      <dgm:t>
        <a:bodyPr/>
        <a:lstStyle/>
        <a:p>
          <a:endParaRPr lang="ru-RU"/>
        </a:p>
      </dgm:t>
    </dgm:pt>
    <dgm:pt modelId="{B37A83AD-ABD2-4B07-AF72-073E47348938}">
      <dgm:prSet phldrT="[Текст]"/>
      <dgm:spPr/>
      <dgm:t>
        <a:bodyPr/>
        <a:lstStyle/>
        <a:p>
          <a:r>
            <a:rPr lang="uk-UA" b="1" i="1">
              <a:solidFill>
                <a:srgbClr val="002060"/>
              </a:solidFill>
            </a:rPr>
            <a:t>різні варіанти виконання завдання, розучування пісні або танцю;</a:t>
          </a:r>
          <a:endParaRPr lang="ru-RU" b="1" i="1">
            <a:solidFill>
              <a:srgbClr val="002060"/>
            </a:solidFill>
          </a:endParaRPr>
        </a:p>
      </dgm:t>
    </dgm:pt>
    <dgm:pt modelId="{02DA765E-77A1-465E-936F-8099B42D864C}" type="parTrans" cxnId="{ECAEC242-CC06-4AD5-BDE9-84045DB31069}">
      <dgm:prSet/>
      <dgm:spPr/>
      <dgm:t>
        <a:bodyPr/>
        <a:lstStyle/>
        <a:p>
          <a:endParaRPr lang="ru-RU"/>
        </a:p>
      </dgm:t>
    </dgm:pt>
    <dgm:pt modelId="{19291509-A960-46BC-878A-4D0EB5B51E7B}" type="sibTrans" cxnId="{ECAEC242-CC06-4AD5-BDE9-84045DB31069}">
      <dgm:prSet/>
      <dgm:spPr/>
      <dgm:t>
        <a:bodyPr/>
        <a:lstStyle/>
        <a:p>
          <a:endParaRPr lang="ru-RU"/>
        </a:p>
      </dgm:t>
    </dgm:pt>
    <dgm:pt modelId="{3840469A-5C82-4854-B235-890AB40206A5}">
      <dgm:prSet phldrT="[Текст]"/>
      <dgm:spPr/>
      <dgm:t>
        <a:bodyPr/>
        <a:lstStyle/>
        <a:p>
          <a:endParaRPr lang="ru-RU" b="1" i="1">
            <a:solidFill>
              <a:srgbClr val="002060"/>
            </a:solidFill>
          </a:endParaRPr>
        </a:p>
      </dgm:t>
    </dgm:pt>
    <dgm:pt modelId="{27E3FD0F-DC94-40AC-A68A-B5F3357D1C8D}" type="parTrans" cxnId="{BC892842-9636-4D9E-B208-A3CF8C655F82}">
      <dgm:prSet/>
      <dgm:spPr/>
      <dgm:t>
        <a:bodyPr/>
        <a:lstStyle/>
        <a:p>
          <a:endParaRPr lang="ru-RU"/>
        </a:p>
      </dgm:t>
    </dgm:pt>
    <dgm:pt modelId="{3126DCE1-C87F-4970-9718-CF42807E79E9}" type="sibTrans" cxnId="{BC892842-9636-4D9E-B208-A3CF8C655F82}">
      <dgm:prSet/>
      <dgm:spPr/>
      <dgm:t>
        <a:bodyPr/>
        <a:lstStyle/>
        <a:p>
          <a:endParaRPr lang="ru-RU"/>
        </a:p>
      </dgm:t>
    </dgm:pt>
    <dgm:pt modelId="{C444D457-EDF9-4C32-BD68-8C8C781F8C64}" type="pres">
      <dgm:prSet presAssocID="{900E8E91-8952-45A3-8B28-1A43059AD9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B4E927-4BFB-4D82-81E6-9BFE510C2E88}" type="pres">
      <dgm:prSet presAssocID="{A9BA55AD-E98D-4ADF-AC6A-140AA0DC56D3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99E29-B685-4AC8-B040-E1A2D39A0E85}" type="pres">
      <dgm:prSet presAssocID="{A9BA55AD-E98D-4ADF-AC6A-140AA0DC56D3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E3B9A3-CD46-48F7-B4E7-164F605DE72A}" type="pres">
      <dgm:prSet presAssocID="{00D87E9F-CCBF-4374-8252-EFD69AA686A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D4772F-8DC8-400E-AF99-9A426CF7CF85}" type="pres">
      <dgm:prSet presAssocID="{00D87E9F-CCBF-4374-8252-EFD69AA686AC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0D74FC-0DD8-4E89-8339-BFCCD58EA146}" srcId="{A9BA55AD-E98D-4ADF-AC6A-140AA0DC56D3}" destId="{AEAE847E-B442-4890-8B39-8AF1146042D8}" srcOrd="0" destOrd="0" parTransId="{B8A78A3C-34A8-4BF5-B097-5343D87C869F}" sibTransId="{6EBFF00D-94F2-4A53-87EC-FC0C94A284D3}"/>
    <dgm:cxn modelId="{BC892842-9636-4D9E-B208-A3CF8C655F82}" srcId="{A9BA55AD-E98D-4ADF-AC6A-140AA0DC56D3}" destId="{3840469A-5C82-4854-B235-890AB40206A5}" srcOrd="1" destOrd="0" parTransId="{27E3FD0F-DC94-40AC-A68A-B5F3357D1C8D}" sibTransId="{3126DCE1-C87F-4970-9718-CF42807E79E9}"/>
    <dgm:cxn modelId="{CA90351C-58B6-4D7C-B6CA-50248C7E036C}" srcId="{900E8E91-8952-45A3-8B28-1A43059AD9D9}" destId="{00D87E9F-CCBF-4374-8252-EFD69AA686AC}" srcOrd="1" destOrd="0" parTransId="{C7F0FF92-6743-4C19-8FD9-7FDF81D812FD}" sibTransId="{8EE898C4-CB22-4028-99CA-51BFB6857184}"/>
    <dgm:cxn modelId="{1087B0B5-E3E3-4088-91C3-1099A0B947E0}" srcId="{900E8E91-8952-45A3-8B28-1A43059AD9D9}" destId="{A9BA55AD-E98D-4ADF-AC6A-140AA0DC56D3}" srcOrd="0" destOrd="0" parTransId="{359D0F29-0E47-4BEA-ADDA-2DFE53091153}" sibTransId="{13478BD5-E5E5-428B-B58A-103817D4121D}"/>
    <dgm:cxn modelId="{7ABE3397-7CB0-478A-972A-4A0AF2ACC4FB}" type="presOf" srcId="{900E8E91-8952-45A3-8B28-1A43059AD9D9}" destId="{C444D457-EDF9-4C32-BD68-8C8C781F8C64}" srcOrd="0" destOrd="0" presId="urn:microsoft.com/office/officeart/2005/8/layout/vList2"/>
    <dgm:cxn modelId="{55C73F1F-DE50-4E2E-9C2D-D7A87048350E}" type="presOf" srcId="{A9BA55AD-E98D-4ADF-AC6A-140AA0DC56D3}" destId="{B4B4E927-4BFB-4D82-81E6-9BFE510C2E88}" srcOrd="0" destOrd="0" presId="urn:microsoft.com/office/officeart/2005/8/layout/vList2"/>
    <dgm:cxn modelId="{F44D9C87-BFF1-4ED6-9C10-8D5F3D2BE908}" type="presOf" srcId="{AEAE847E-B442-4890-8B39-8AF1146042D8}" destId="{CA999E29-B685-4AC8-B040-E1A2D39A0E85}" srcOrd="0" destOrd="0" presId="urn:microsoft.com/office/officeart/2005/8/layout/vList2"/>
    <dgm:cxn modelId="{81B89F61-911C-4AAB-BAD9-98442AB25925}" type="presOf" srcId="{3840469A-5C82-4854-B235-890AB40206A5}" destId="{CA999E29-B685-4AC8-B040-E1A2D39A0E85}" srcOrd="0" destOrd="1" presId="urn:microsoft.com/office/officeart/2005/8/layout/vList2"/>
    <dgm:cxn modelId="{ECAEC242-CC06-4AD5-BDE9-84045DB31069}" srcId="{00D87E9F-CCBF-4374-8252-EFD69AA686AC}" destId="{B37A83AD-ABD2-4B07-AF72-073E47348938}" srcOrd="0" destOrd="0" parTransId="{02DA765E-77A1-465E-936F-8099B42D864C}" sibTransId="{19291509-A960-46BC-878A-4D0EB5B51E7B}"/>
    <dgm:cxn modelId="{D08A2DCA-996E-4D43-A293-6E208E18859D}" type="presOf" srcId="{B37A83AD-ABD2-4B07-AF72-073E47348938}" destId="{4BD4772F-8DC8-400E-AF99-9A426CF7CF85}" srcOrd="0" destOrd="0" presId="urn:microsoft.com/office/officeart/2005/8/layout/vList2"/>
    <dgm:cxn modelId="{A1257265-9320-4DDE-AFA1-9D01DAE4B739}" type="presOf" srcId="{00D87E9F-CCBF-4374-8252-EFD69AA686AC}" destId="{9FE3B9A3-CD46-48F7-B4E7-164F605DE72A}" srcOrd="0" destOrd="0" presId="urn:microsoft.com/office/officeart/2005/8/layout/vList2"/>
    <dgm:cxn modelId="{A911D4C1-7615-439B-8FAF-42006DC6A873}" type="presParOf" srcId="{C444D457-EDF9-4C32-BD68-8C8C781F8C64}" destId="{B4B4E927-4BFB-4D82-81E6-9BFE510C2E88}" srcOrd="0" destOrd="0" presId="urn:microsoft.com/office/officeart/2005/8/layout/vList2"/>
    <dgm:cxn modelId="{68A139AD-60E3-4F09-BB48-57D93A04FF0E}" type="presParOf" srcId="{C444D457-EDF9-4C32-BD68-8C8C781F8C64}" destId="{CA999E29-B685-4AC8-B040-E1A2D39A0E85}" srcOrd="1" destOrd="0" presId="urn:microsoft.com/office/officeart/2005/8/layout/vList2"/>
    <dgm:cxn modelId="{650DBBC5-A180-4849-9FE5-487778558011}" type="presParOf" srcId="{C444D457-EDF9-4C32-BD68-8C8C781F8C64}" destId="{9FE3B9A3-CD46-48F7-B4E7-164F605DE72A}" srcOrd="2" destOrd="0" presId="urn:microsoft.com/office/officeart/2005/8/layout/vList2"/>
    <dgm:cxn modelId="{95821C8C-9689-461D-846E-A8869EF6B9B3}" type="presParOf" srcId="{C444D457-EDF9-4C32-BD68-8C8C781F8C64}" destId="{4BD4772F-8DC8-400E-AF99-9A426CF7CF85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00E8E91-8952-45A3-8B28-1A43059AD9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9BA55AD-E98D-4ADF-AC6A-140AA0DC56D3}">
      <dgm:prSet phldrT="[Текст]" custT="1"/>
      <dgm:spPr/>
      <dgm:t>
        <a:bodyPr/>
        <a:lstStyle/>
        <a:p>
          <a:pPr algn="ctr"/>
          <a:r>
            <a:rPr lang="uk-UA" sz="3100"/>
            <a:t>комунікативність</a:t>
          </a:r>
          <a:endParaRPr lang="ru-RU" sz="3100"/>
        </a:p>
      </dgm:t>
    </dgm:pt>
    <dgm:pt modelId="{359D0F29-0E47-4BEA-ADDA-2DFE53091153}" type="parTrans" cxnId="{1087B0B5-E3E3-4088-91C3-1099A0B947E0}">
      <dgm:prSet/>
      <dgm:spPr/>
      <dgm:t>
        <a:bodyPr/>
        <a:lstStyle/>
        <a:p>
          <a:endParaRPr lang="ru-RU"/>
        </a:p>
      </dgm:t>
    </dgm:pt>
    <dgm:pt modelId="{13478BD5-E5E5-428B-B58A-103817D4121D}" type="sibTrans" cxnId="{1087B0B5-E3E3-4088-91C3-1099A0B947E0}">
      <dgm:prSet/>
      <dgm:spPr/>
      <dgm:t>
        <a:bodyPr/>
        <a:lstStyle/>
        <a:p>
          <a:endParaRPr lang="ru-RU"/>
        </a:p>
      </dgm:t>
    </dgm:pt>
    <dgm:pt modelId="{AEAE847E-B442-4890-8B39-8AF1146042D8}">
      <dgm:prSet phldrT="[Текст]" custT="1"/>
      <dgm:spPr/>
      <dgm:t>
        <a:bodyPr/>
        <a:lstStyle/>
        <a:p>
          <a:r>
            <a:rPr lang="uk-UA" sz="2400" b="1" i="1">
              <a:solidFill>
                <a:srgbClr val="002060"/>
              </a:solidFill>
            </a:rPr>
            <a:t>діти вчаться спілкуватися між собою, домовлятися.</a:t>
          </a:r>
          <a:endParaRPr lang="ru-RU" sz="2400" b="1" i="1">
            <a:solidFill>
              <a:srgbClr val="002060"/>
            </a:solidFill>
          </a:endParaRPr>
        </a:p>
      </dgm:t>
    </dgm:pt>
    <dgm:pt modelId="{B8A78A3C-34A8-4BF5-B097-5343D87C869F}" type="parTrans" cxnId="{C40D74FC-0DD8-4E89-8339-BFCCD58EA146}">
      <dgm:prSet/>
      <dgm:spPr/>
      <dgm:t>
        <a:bodyPr/>
        <a:lstStyle/>
        <a:p>
          <a:endParaRPr lang="ru-RU"/>
        </a:p>
      </dgm:t>
    </dgm:pt>
    <dgm:pt modelId="{6EBFF00D-94F2-4A53-87EC-FC0C94A284D3}" type="sibTrans" cxnId="{C40D74FC-0DD8-4E89-8339-BFCCD58EA146}">
      <dgm:prSet/>
      <dgm:spPr/>
      <dgm:t>
        <a:bodyPr/>
        <a:lstStyle/>
        <a:p>
          <a:endParaRPr lang="ru-RU"/>
        </a:p>
      </dgm:t>
    </dgm:pt>
    <dgm:pt modelId="{C444D457-EDF9-4C32-BD68-8C8C781F8C64}" type="pres">
      <dgm:prSet presAssocID="{900E8E91-8952-45A3-8B28-1A43059AD9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B4E927-4BFB-4D82-81E6-9BFE510C2E88}" type="pres">
      <dgm:prSet presAssocID="{A9BA55AD-E98D-4ADF-AC6A-140AA0DC56D3}" presName="parentText" presStyleLbl="node1" presStyleIdx="0" presStyleCnt="1" custScaleY="7900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999E29-B685-4AC8-B040-E1A2D39A0E85}" type="pres">
      <dgm:prSet presAssocID="{A9BA55AD-E98D-4ADF-AC6A-140AA0DC56D3}" presName="childText" presStyleLbl="revTx" presStyleIdx="0" presStyleCnt="1" custScaleY="81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40D74FC-0DD8-4E89-8339-BFCCD58EA146}" srcId="{A9BA55AD-E98D-4ADF-AC6A-140AA0DC56D3}" destId="{AEAE847E-B442-4890-8B39-8AF1146042D8}" srcOrd="0" destOrd="0" parTransId="{B8A78A3C-34A8-4BF5-B097-5343D87C869F}" sibTransId="{6EBFF00D-94F2-4A53-87EC-FC0C94A284D3}"/>
    <dgm:cxn modelId="{F44D9C87-BFF1-4ED6-9C10-8D5F3D2BE908}" type="presOf" srcId="{AEAE847E-B442-4890-8B39-8AF1146042D8}" destId="{CA999E29-B685-4AC8-B040-E1A2D39A0E85}" srcOrd="0" destOrd="0" presId="urn:microsoft.com/office/officeart/2005/8/layout/vList2"/>
    <dgm:cxn modelId="{1087B0B5-E3E3-4088-91C3-1099A0B947E0}" srcId="{900E8E91-8952-45A3-8B28-1A43059AD9D9}" destId="{A9BA55AD-E98D-4ADF-AC6A-140AA0DC56D3}" srcOrd="0" destOrd="0" parTransId="{359D0F29-0E47-4BEA-ADDA-2DFE53091153}" sibTransId="{13478BD5-E5E5-428B-B58A-103817D4121D}"/>
    <dgm:cxn modelId="{55C73F1F-DE50-4E2E-9C2D-D7A87048350E}" type="presOf" srcId="{A9BA55AD-E98D-4ADF-AC6A-140AA0DC56D3}" destId="{B4B4E927-4BFB-4D82-81E6-9BFE510C2E88}" srcOrd="0" destOrd="0" presId="urn:microsoft.com/office/officeart/2005/8/layout/vList2"/>
    <dgm:cxn modelId="{7ABE3397-7CB0-478A-972A-4A0AF2ACC4FB}" type="presOf" srcId="{900E8E91-8952-45A3-8B28-1A43059AD9D9}" destId="{C444D457-EDF9-4C32-BD68-8C8C781F8C64}" srcOrd="0" destOrd="0" presId="urn:microsoft.com/office/officeart/2005/8/layout/vList2"/>
    <dgm:cxn modelId="{A911D4C1-7615-439B-8FAF-42006DC6A873}" type="presParOf" srcId="{C444D457-EDF9-4C32-BD68-8C8C781F8C64}" destId="{B4B4E927-4BFB-4D82-81E6-9BFE510C2E88}" srcOrd="0" destOrd="0" presId="urn:microsoft.com/office/officeart/2005/8/layout/vList2"/>
    <dgm:cxn modelId="{68A139AD-60E3-4F09-BB48-57D93A04FF0E}" type="presParOf" srcId="{C444D457-EDF9-4C32-BD68-8C8C781F8C64}" destId="{CA999E29-B685-4AC8-B040-E1A2D39A0E8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35F086-CEDD-4812-95B0-41A8C05E3505}">
      <dsp:nvSpPr>
        <dsp:cNvPr id="0" name=""/>
        <dsp:cNvSpPr/>
      </dsp:nvSpPr>
      <dsp:spPr>
        <a:xfrm>
          <a:off x="685876" y="0"/>
          <a:ext cx="6696744" cy="6696744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488286-0BE2-436D-AE0A-761E1190024C}">
      <dsp:nvSpPr>
        <dsp:cNvPr id="0" name=""/>
        <dsp:cNvSpPr/>
      </dsp:nvSpPr>
      <dsp:spPr>
        <a:xfrm>
          <a:off x="4034248" y="670328"/>
          <a:ext cx="4352883" cy="1190241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>
              <a:solidFill>
                <a:schemeClr val="accent1">
                  <a:lumMod val="75000"/>
                </a:schemeClr>
              </a:solidFill>
            </a:rPr>
            <a:t>Ритм – ключовий чинник у розвитку дитини;</a:t>
          </a:r>
          <a:endParaRPr lang="ru-RU" sz="17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092351" y="728431"/>
        <a:ext cx="4236677" cy="1074035"/>
      </dsp:txXfrm>
    </dsp:sp>
    <dsp:sp modelId="{9F803360-2548-4D1B-A53D-5025E07B13F4}">
      <dsp:nvSpPr>
        <dsp:cNvPr id="0" name=""/>
        <dsp:cNvSpPr/>
      </dsp:nvSpPr>
      <dsp:spPr>
        <a:xfrm>
          <a:off x="4034248" y="2009350"/>
          <a:ext cx="4352883" cy="1190241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>
              <a:solidFill>
                <a:schemeClr val="accent1">
                  <a:lumMod val="75000"/>
                </a:schemeClr>
              </a:solidFill>
            </a:rPr>
            <a:t>Для створення ритму використовуються всі предмети, які видають звук;</a:t>
          </a:r>
          <a:endParaRPr lang="ru-RU" sz="17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092351" y="2067453"/>
        <a:ext cx="4236677" cy="1074035"/>
      </dsp:txXfrm>
    </dsp:sp>
    <dsp:sp modelId="{E39E0D92-89F8-41CA-B277-23549259021A}">
      <dsp:nvSpPr>
        <dsp:cNvPr id="0" name=""/>
        <dsp:cNvSpPr/>
      </dsp:nvSpPr>
      <dsp:spPr>
        <a:xfrm>
          <a:off x="4034248" y="3348372"/>
          <a:ext cx="4352883" cy="1190241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>
              <a:solidFill>
                <a:schemeClr val="accent1">
                  <a:lumMod val="75000"/>
                </a:schemeClr>
              </a:solidFill>
            </a:rPr>
            <a:t>Дитина починає вивчати навколишні предмети, як тільки навчиться сидіти і хапати предмети;</a:t>
          </a:r>
          <a:endParaRPr lang="ru-RU" sz="17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092351" y="3406475"/>
        <a:ext cx="4236677" cy="1074035"/>
      </dsp:txXfrm>
    </dsp:sp>
    <dsp:sp modelId="{F0C617FA-5CA6-4060-8D3B-8F9707B7B91B}">
      <dsp:nvSpPr>
        <dsp:cNvPr id="0" name=""/>
        <dsp:cNvSpPr/>
      </dsp:nvSpPr>
      <dsp:spPr>
        <a:xfrm>
          <a:off x="4034248" y="4687393"/>
          <a:ext cx="4352883" cy="1190241"/>
        </a:xfrm>
        <a:prstGeom prst="round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rnd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1" kern="1200">
              <a:solidFill>
                <a:schemeClr val="accent1">
                  <a:lumMod val="75000"/>
                </a:schemeClr>
              </a:solidFill>
            </a:rPr>
            <a:t>Більшість предметів у певних умовах можуть звучати.</a:t>
          </a:r>
          <a:endParaRPr lang="ru-RU" sz="17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4092351" y="4745496"/>
        <a:ext cx="4236677" cy="10740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FFB9E-1E94-4680-8B95-BB818C2A04CA}">
      <dsp:nvSpPr>
        <dsp:cNvPr id="0" name=""/>
        <dsp:cNvSpPr/>
      </dsp:nvSpPr>
      <dsp:spPr>
        <a:xfrm>
          <a:off x="197974" y="174"/>
          <a:ext cx="7578894" cy="216075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8B1CE-3552-4EFE-A2BC-42E75388C11C}">
      <dsp:nvSpPr>
        <dsp:cNvPr id="0" name=""/>
        <dsp:cNvSpPr/>
      </dsp:nvSpPr>
      <dsp:spPr>
        <a:xfrm>
          <a:off x="576058" y="359354"/>
          <a:ext cx="7578894" cy="21607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/>
            <a:t>Гра в оркестрі розвиває слух, відчуття ритму, уміння грати в ансамблі. Гра в ансамблі з диригентом вчить малюків бути уважними, терплячими, вчить пошані один до одного. В процесі гри на музичних інструментах яскраво проявляються риси кожного виконавця: наявність волі, емоційності, розвиваються творчі і музичні здібності.</a:t>
          </a:r>
          <a:endParaRPr lang="ru-RU" sz="2000" b="1" i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39344" y="422640"/>
        <a:ext cx="7452322" cy="203417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FC04F9-CA7E-4D41-9D5A-B8443AA5FEC4}">
      <dsp:nvSpPr>
        <dsp:cNvPr id="0" name=""/>
        <dsp:cNvSpPr/>
      </dsp:nvSpPr>
      <dsp:spPr>
        <a:xfrm>
          <a:off x="299808" y="-14835"/>
          <a:ext cx="4912923" cy="215865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A768CA-7F0F-4125-8854-E3CEC98625DE}">
      <dsp:nvSpPr>
        <dsp:cNvPr id="0" name=""/>
        <dsp:cNvSpPr/>
      </dsp:nvSpPr>
      <dsp:spPr>
        <a:xfrm>
          <a:off x="677525" y="343996"/>
          <a:ext cx="4912923" cy="21586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i="1" kern="1200">
              <a:solidFill>
                <a:srgbClr val="002060"/>
              </a:solidFill>
            </a:rPr>
            <a:t>Захоплення дітей музикуванням, їх бажання грати та співати є настільки сильним, що вони не помічають тієї великої навчальної роботи, яка проводиться з ними в процесі музикування.</a:t>
          </a:r>
          <a:endParaRPr lang="ru-RU" sz="2000" b="1" i="1" kern="1200" dirty="0">
            <a:solidFill>
              <a:srgbClr val="002060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40750" y="407221"/>
        <a:ext cx="4786473" cy="203220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E6282B-FD19-4958-A705-CD9A08D597AF}">
      <dsp:nvSpPr>
        <dsp:cNvPr id="0" name=""/>
        <dsp:cNvSpPr/>
      </dsp:nvSpPr>
      <dsp:spPr>
        <a:xfrm>
          <a:off x="0" y="0"/>
          <a:ext cx="8424936" cy="2723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>
              <a:solidFill>
                <a:schemeClr val="tx1"/>
              </a:solidFill>
            </a:rPr>
            <a:t>Сьогодні необхідно виховувати дитину, яка відчуває себе сильною, сміливою. Діти повинні вірити в свої сили, повинні не боятися пробувати і помилятись, варіювати, поки не буде знайдено вірне рішення.</a:t>
          </a:r>
          <a:endParaRPr lang="ru-RU" sz="2500" b="1" i="1" kern="1200" dirty="0">
            <a:solidFill>
              <a:schemeClr val="tx1"/>
            </a:solidFill>
          </a:endParaRPr>
        </a:p>
      </dsp:txBody>
      <dsp:txXfrm>
        <a:off x="1957334" y="0"/>
        <a:ext cx="6467601" cy="2723468"/>
      </dsp:txXfrm>
    </dsp:sp>
    <dsp:sp modelId="{B5A661FE-B30E-4722-B04C-B3BF45A9133F}">
      <dsp:nvSpPr>
        <dsp:cNvPr id="0" name=""/>
        <dsp:cNvSpPr/>
      </dsp:nvSpPr>
      <dsp:spPr>
        <a:xfrm>
          <a:off x="252025" y="268054"/>
          <a:ext cx="1684987" cy="21787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FC8D29-9C90-40B3-BA28-8DE27E3A7C05}">
      <dsp:nvSpPr>
        <dsp:cNvPr id="0" name=""/>
        <dsp:cNvSpPr/>
      </dsp:nvSpPr>
      <dsp:spPr>
        <a:xfrm>
          <a:off x="0" y="2995815"/>
          <a:ext cx="8424936" cy="27234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500" b="1" i="1" kern="1200"/>
            <a:t>Дітям необхідно творити і співпереживати, щоб зробити музику досягненням свого особистого досвіду, їм потрібно співати, грати на інструментах, танцювати, імпровізувати, самому придумувати і змінювати музику. </a:t>
          </a:r>
          <a:endParaRPr lang="ru-RU" sz="2500" b="1" i="1" kern="1200" dirty="0"/>
        </a:p>
      </dsp:txBody>
      <dsp:txXfrm>
        <a:off x="1957334" y="2995815"/>
        <a:ext cx="6467601" cy="2723468"/>
      </dsp:txXfrm>
    </dsp:sp>
    <dsp:sp modelId="{67CB4B17-980B-487E-A472-AE1C9F2A62DA}">
      <dsp:nvSpPr>
        <dsp:cNvPr id="0" name=""/>
        <dsp:cNvSpPr/>
      </dsp:nvSpPr>
      <dsp:spPr>
        <a:xfrm>
          <a:off x="237197" y="3271408"/>
          <a:ext cx="1684987" cy="217877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/>
          <a:srcRect/>
          <a:stretch>
            <a:fillRect l="-47000" r="-47000"/>
          </a:stretch>
        </a:blip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471C89-D11F-4863-895F-2067B3748111}">
      <dsp:nvSpPr>
        <dsp:cNvPr id="0" name=""/>
        <dsp:cNvSpPr/>
      </dsp:nvSpPr>
      <dsp:spPr>
        <a:xfrm>
          <a:off x="2438399" y="496"/>
          <a:ext cx="3657600" cy="1934765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/>
            <a:t>барабани,</a:t>
          </a:r>
          <a:endParaRPr lang="ru-RU" sz="2100" b="1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/>
            <a:t>маракаси,</a:t>
          </a:r>
          <a:endParaRPr lang="ru-RU" sz="2100" b="1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/>
            <a:t>кастаньєти, та ін.</a:t>
          </a:r>
          <a:endParaRPr lang="ru-RU" sz="2100" b="1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/>
        </a:p>
      </dsp:txBody>
      <dsp:txXfrm>
        <a:off x="2438399" y="242342"/>
        <a:ext cx="2932063" cy="1451073"/>
      </dsp:txXfrm>
    </dsp:sp>
    <dsp:sp modelId="{60D9D288-B7D8-403C-B4B7-963B17BA509A}">
      <dsp:nvSpPr>
        <dsp:cNvPr id="0" name=""/>
        <dsp:cNvSpPr/>
      </dsp:nvSpPr>
      <dsp:spPr>
        <a:xfrm>
          <a:off x="0" y="496"/>
          <a:ext cx="2438400" cy="1934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/>
            <a:t>РИТМІЧНІ</a:t>
          </a:r>
          <a:endParaRPr lang="ru-RU" sz="2600" b="1" kern="1200"/>
        </a:p>
      </dsp:txBody>
      <dsp:txXfrm>
        <a:off x="94447" y="94943"/>
        <a:ext cx="2249506" cy="1745871"/>
      </dsp:txXfrm>
    </dsp:sp>
    <dsp:sp modelId="{2DED90B2-C432-4254-BC11-9E4C25323573}">
      <dsp:nvSpPr>
        <dsp:cNvPr id="0" name=""/>
        <dsp:cNvSpPr/>
      </dsp:nvSpPr>
      <dsp:spPr>
        <a:xfrm>
          <a:off x="2399922" y="2176023"/>
          <a:ext cx="3657600" cy="1879392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4445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3335" tIns="13335" rIns="13335" bIns="13335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/>
            <a:t>ксилофони,</a:t>
          </a:r>
          <a:endParaRPr lang="ru-RU" sz="2100" b="1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/>
            <a:t>металофони,</a:t>
          </a:r>
          <a:endParaRPr lang="ru-RU" sz="2100" b="1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100" b="1" kern="1200"/>
            <a:t>дзвіночки, та ін.</a:t>
          </a:r>
          <a:endParaRPr lang="ru-RU" sz="2100" b="1" kern="120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100" kern="1200"/>
        </a:p>
      </dsp:txBody>
      <dsp:txXfrm>
        <a:off x="2399922" y="2410947"/>
        <a:ext cx="2952828" cy="1409544"/>
      </dsp:txXfrm>
    </dsp:sp>
    <dsp:sp modelId="{5CDBCD86-0933-40E0-B8B0-8DCCF808CC3E}">
      <dsp:nvSpPr>
        <dsp:cNvPr id="0" name=""/>
        <dsp:cNvSpPr/>
      </dsp:nvSpPr>
      <dsp:spPr>
        <a:xfrm>
          <a:off x="0" y="2128738"/>
          <a:ext cx="2438400" cy="193476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3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b="1" kern="1200"/>
            <a:t>МЕЛОДИЧНІ</a:t>
          </a:r>
          <a:endParaRPr lang="ru-RU" sz="2600" b="1" kern="1200"/>
        </a:p>
      </dsp:txBody>
      <dsp:txXfrm>
        <a:off x="94447" y="2223185"/>
        <a:ext cx="2249506" cy="17458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C856F8-3380-42DA-9175-565B50762AF9}">
      <dsp:nvSpPr>
        <dsp:cNvPr id="0" name=""/>
        <dsp:cNvSpPr/>
      </dsp:nvSpPr>
      <dsp:spPr>
        <a:xfrm>
          <a:off x="589722" y="0"/>
          <a:ext cx="6683517" cy="340015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6F74A-464F-41EF-877E-D88CE2323197}">
      <dsp:nvSpPr>
        <dsp:cNvPr id="0" name=""/>
        <dsp:cNvSpPr/>
      </dsp:nvSpPr>
      <dsp:spPr>
        <a:xfrm>
          <a:off x="3710" y="1020045"/>
          <a:ext cx="2598721" cy="1360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/>
            <a:t>Виконання простих складів</a:t>
          </a:r>
          <a:endParaRPr lang="ru-RU" sz="2300" b="1" kern="1200"/>
        </a:p>
      </dsp:txBody>
      <dsp:txXfrm>
        <a:off x="70103" y="1086438"/>
        <a:ext cx="2465935" cy="1227274"/>
      </dsp:txXfrm>
    </dsp:sp>
    <dsp:sp modelId="{0C265E5B-A6B6-43AD-BAD3-85685F0EC00D}">
      <dsp:nvSpPr>
        <dsp:cNvPr id="0" name=""/>
        <dsp:cNvSpPr/>
      </dsp:nvSpPr>
      <dsp:spPr>
        <a:xfrm>
          <a:off x="2727594" y="1020045"/>
          <a:ext cx="2503247" cy="1360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/>
            <a:t>Проспівування одного слова</a:t>
          </a:r>
          <a:endParaRPr lang="ru-RU" sz="2300" b="1" kern="1200"/>
        </a:p>
      </dsp:txBody>
      <dsp:txXfrm>
        <a:off x="2793987" y="1086438"/>
        <a:ext cx="2370461" cy="1227274"/>
      </dsp:txXfrm>
    </dsp:sp>
    <dsp:sp modelId="{6DD1B7C4-248A-4772-8E1A-82C49F8AECF7}">
      <dsp:nvSpPr>
        <dsp:cNvPr id="0" name=""/>
        <dsp:cNvSpPr/>
      </dsp:nvSpPr>
      <dsp:spPr>
        <a:xfrm>
          <a:off x="5356004" y="1020045"/>
          <a:ext cx="2503247" cy="1360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300" b="1" kern="1200"/>
            <a:t>Створення цілих фраз</a:t>
          </a:r>
          <a:endParaRPr lang="ru-RU" sz="2300" b="1" kern="1200"/>
        </a:p>
      </dsp:txBody>
      <dsp:txXfrm>
        <a:off x="5422397" y="1086438"/>
        <a:ext cx="2370461" cy="12272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FBE327-6CFE-4E35-9753-D5524B7C4A07}">
      <dsp:nvSpPr>
        <dsp:cNvPr id="0" name=""/>
        <dsp:cNvSpPr/>
      </dsp:nvSpPr>
      <dsp:spPr>
        <a:xfrm>
          <a:off x="89207" y="15159"/>
          <a:ext cx="2519436" cy="1511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uk-UA" sz="1900" kern="1200"/>
            <a:t>Ритм простий для розуміння дитиною</a:t>
          </a:r>
          <a:endParaRPr lang="ru-RU" sz="1900" kern="1200" dirty="0"/>
        </a:p>
      </dsp:txBody>
      <dsp:txXfrm>
        <a:off x="89207" y="15159"/>
        <a:ext cx="2519436" cy="1511661"/>
      </dsp:txXfrm>
    </dsp:sp>
    <dsp:sp modelId="{EB47CFEF-73BE-44FF-A167-AFE9E69E96C4}">
      <dsp:nvSpPr>
        <dsp:cNvPr id="0" name=""/>
        <dsp:cNvSpPr/>
      </dsp:nvSpPr>
      <dsp:spPr>
        <a:xfrm>
          <a:off x="4896544" y="15159"/>
          <a:ext cx="2650320" cy="1511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Все, що має ритм, корисно для дитини</a:t>
          </a:r>
          <a:endParaRPr lang="ru-RU" sz="1900" kern="1200" dirty="0"/>
        </a:p>
      </dsp:txBody>
      <dsp:txXfrm>
        <a:off x="4896544" y="15159"/>
        <a:ext cx="2650320" cy="1511661"/>
      </dsp:txXfrm>
    </dsp:sp>
    <dsp:sp modelId="{4D639546-50C5-4DB8-8DAB-613B8153EEA9}">
      <dsp:nvSpPr>
        <dsp:cNvPr id="0" name=""/>
        <dsp:cNvSpPr/>
      </dsp:nvSpPr>
      <dsp:spPr>
        <a:xfrm>
          <a:off x="872639" y="1810146"/>
          <a:ext cx="2519436" cy="1511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/>
            <a:t>В головному мозку реєструється близько десяти різних видів ритму</a:t>
          </a:r>
          <a:endParaRPr lang="ru-RU" sz="1900" kern="1200" dirty="0"/>
        </a:p>
      </dsp:txBody>
      <dsp:txXfrm>
        <a:off x="872639" y="1810146"/>
        <a:ext cx="2519436" cy="1511661"/>
      </dsp:txXfrm>
    </dsp:sp>
    <dsp:sp modelId="{C55D54A0-70E6-4A51-A953-C94E12A3AD00}">
      <dsp:nvSpPr>
        <dsp:cNvPr id="0" name=""/>
        <dsp:cNvSpPr/>
      </dsp:nvSpPr>
      <dsp:spPr>
        <a:xfrm>
          <a:off x="4175418" y="1810146"/>
          <a:ext cx="2519436" cy="1511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/>
            <a:t>Ритм відповідає за релаксацію нервової системи</a:t>
          </a:r>
          <a:endParaRPr lang="ru-RU" sz="1900" kern="1200" dirty="0"/>
        </a:p>
      </dsp:txBody>
      <dsp:txXfrm>
        <a:off x="4175418" y="1810146"/>
        <a:ext cx="2519436" cy="1511661"/>
      </dsp:txXfrm>
    </dsp:sp>
    <dsp:sp modelId="{0A3CD708-C474-4946-92F9-77F8BCAD6F64}">
      <dsp:nvSpPr>
        <dsp:cNvPr id="0" name=""/>
        <dsp:cNvSpPr/>
      </dsp:nvSpPr>
      <dsp:spPr>
        <a:xfrm>
          <a:off x="2556705" y="3528054"/>
          <a:ext cx="2519436" cy="15116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kern="1200"/>
            <a:t>Ритм впливає на розумову діяльність людини</a:t>
          </a:r>
          <a:endParaRPr lang="ru-RU" sz="1900" kern="1200" dirty="0"/>
        </a:p>
      </dsp:txBody>
      <dsp:txXfrm>
        <a:off x="2556705" y="3528054"/>
        <a:ext cx="2519436" cy="151166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88D99-0B0A-4402-A722-16BB9A1C1C70}">
      <dsp:nvSpPr>
        <dsp:cNvPr id="0" name=""/>
        <dsp:cNvSpPr/>
      </dsp:nvSpPr>
      <dsp:spPr>
        <a:xfrm>
          <a:off x="3456384" y="265"/>
          <a:ext cx="5184576" cy="10357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>
              <a:solidFill>
                <a:srgbClr val="002060"/>
              </a:solidFill>
            </a:rPr>
            <a:t>розвиток почуття ритму, формування хорошої дикції, артикуляції;</a:t>
          </a:r>
          <a:endParaRPr lang="ru-RU" sz="1300" b="1" kern="120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>
              <a:solidFill>
                <a:srgbClr val="002060"/>
              </a:solidFill>
            </a:rPr>
            <a:t>ознайомлення з музичними формами, динамічними відтінками, темпом.</a:t>
          </a:r>
          <a:endParaRPr lang="ru-RU" sz="1300" b="1" kern="1200">
            <a:solidFill>
              <a:srgbClr val="002060"/>
            </a:solidFill>
          </a:endParaRPr>
        </a:p>
      </dsp:txBody>
      <dsp:txXfrm>
        <a:off x="3456384" y="129729"/>
        <a:ext cx="4796186" cy="776781"/>
      </dsp:txXfrm>
    </dsp:sp>
    <dsp:sp modelId="{8C885244-3413-440E-AC9D-6B46C706DD97}">
      <dsp:nvSpPr>
        <dsp:cNvPr id="0" name=""/>
        <dsp:cNvSpPr/>
      </dsp:nvSpPr>
      <dsp:spPr>
        <a:xfrm>
          <a:off x="0" y="265"/>
          <a:ext cx="3456384" cy="1035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/>
        </a:p>
      </dsp:txBody>
      <dsp:txXfrm>
        <a:off x="50559" y="50824"/>
        <a:ext cx="3355266" cy="934590"/>
      </dsp:txXfrm>
    </dsp:sp>
    <dsp:sp modelId="{76B59629-13EA-415B-9B0F-7241020639AC}">
      <dsp:nvSpPr>
        <dsp:cNvPr id="0" name=""/>
        <dsp:cNvSpPr/>
      </dsp:nvSpPr>
      <dsp:spPr>
        <a:xfrm>
          <a:off x="3456384" y="1139545"/>
          <a:ext cx="5184576" cy="10357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>
              <a:solidFill>
                <a:srgbClr val="002060"/>
              </a:solidFill>
            </a:rPr>
            <a:t>відчуття краси звучання поезії й музики;</a:t>
          </a:r>
          <a:endParaRPr lang="ru-RU" sz="1300" b="1" kern="120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>
              <a:solidFill>
                <a:srgbClr val="002060"/>
              </a:solidFill>
            </a:rPr>
            <a:t>усвідомлення зв’язку слова і музики.</a:t>
          </a:r>
          <a:endParaRPr lang="ru-RU" sz="1300" b="1" kern="1200">
            <a:solidFill>
              <a:srgbClr val="002060"/>
            </a:solidFill>
          </a:endParaRPr>
        </a:p>
      </dsp:txBody>
      <dsp:txXfrm>
        <a:off x="3456384" y="1269009"/>
        <a:ext cx="4796186" cy="776781"/>
      </dsp:txXfrm>
    </dsp:sp>
    <dsp:sp modelId="{E66B6A98-E67F-4509-82CB-3A12D0E21C3A}">
      <dsp:nvSpPr>
        <dsp:cNvPr id="0" name=""/>
        <dsp:cNvSpPr/>
      </dsp:nvSpPr>
      <dsp:spPr>
        <a:xfrm>
          <a:off x="0" y="1139545"/>
          <a:ext cx="3456384" cy="1035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/>
        </a:p>
      </dsp:txBody>
      <dsp:txXfrm>
        <a:off x="50559" y="1190104"/>
        <a:ext cx="3355266" cy="93459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88D99-0B0A-4402-A722-16BB9A1C1C70}">
      <dsp:nvSpPr>
        <dsp:cNvPr id="0" name=""/>
        <dsp:cNvSpPr/>
      </dsp:nvSpPr>
      <dsp:spPr>
        <a:xfrm>
          <a:off x="3456384" y="265"/>
          <a:ext cx="5184576" cy="10357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>
              <a:solidFill>
                <a:srgbClr val="002060"/>
              </a:solidFill>
            </a:rPr>
            <a:t>зображення звуків і настроїв через елементарний рух;</a:t>
          </a:r>
          <a:endParaRPr lang="ru-RU" sz="1300" b="1" kern="120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>
              <a:solidFill>
                <a:srgbClr val="002060"/>
              </a:solidFill>
            </a:rPr>
            <a:t>вироблення швидкості реакції, уміння чекати, знаходити момент вступу. </a:t>
          </a:r>
          <a:endParaRPr lang="ru-RU" sz="1300" b="1" kern="1200">
            <a:solidFill>
              <a:srgbClr val="002060"/>
            </a:solidFill>
          </a:endParaRPr>
        </a:p>
      </dsp:txBody>
      <dsp:txXfrm>
        <a:off x="3456384" y="129729"/>
        <a:ext cx="4796186" cy="776781"/>
      </dsp:txXfrm>
    </dsp:sp>
    <dsp:sp modelId="{8C885244-3413-440E-AC9D-6B46C706DD97}">
      <dsp:nvSpPr>
        <dsp:cNvPr id="0" name=""/>
        <dsp:cNvSpPr/>
      </dsp:nvSpPr>
      <dsp:spPr>
        <a:xfrm>
          <a:off x="0" y="265"/>
          <a:ext cx="3456384" cy="1035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/>
        </a:p>
      </dsp:txBody>
      <dsp:txXfrm>
        <a:off x="50559" y="50824"/>
        <a:ext cx="3355266" cy="934590"/>
      </dsp:txXfrm>
    </dsp:sp>
    <dsp:sp modelId="{76B59629-13EA-415B-9B0F-7241020639AC}">
      <dsp:nvSpPr>
        <dsp:cNvPr id="0" name=""/>
        <dsp:cNvSpPr/>
      </dsp:nvSpPr>
      <dsp:spPr>
        <a:xfrm>
          <a:off x="3456384" y="1121099"/>
          <a:ext cx="5184576" cy="1035708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>
              <a:solidFill>
                <a:srgbClr val="002060"/>
              </a:solidFill>
            </a:rPr>
            <a:t>вдосконалення навичок, набутих в роботі з мовленнєвими вправами;</a:t>
          </a:r>
          <a:endParaRPr lang="ru-RU" sz="1300" b="1" kern="120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>
              <a:solidFill>
                <a:srgbClr val="002060"/>
              </a:solidFill>
            </a:rPr>
            <a:t>розвиток почуття ансамблю.</a:t>
          </a:r>
          <a:endParaRPr lang="ru-RU" sz="1300" b="1" kern="1200">
            <a:solidFill>
              <a:srgbClr val="002060"/>
            </a:solidFill>
          </a:endParaRPr>
        </a:p>
      </dsp:txBody>
      <dsp:txXfrm>
        <a:off x="3456384" y="1250563"/>
        <a:ext cx="4796186" cy="776781"/>
      </dsp:txXfrm>
    </dsp:sp>
    <dsp:sp modelId="{E66B6A98-E67F-4509-82CB-3A12D0E21C3A}">
      <dsp:nvSpPr>
        <dsp:cNvPr id="0" name=""/>
        <dsp:cNvSpPr/>
      </dsp:nvSpPr>
      <dsp:spPr>
        <a:xfrm>
          <a:off x="0" y="1139545"/>
          <a:ext cx="3456384" cy="1035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8120" tIns="99060" rIns="198120" bIns="9906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200" kern="1200"/>
        </a:p>
      </dsp:txBody>
      <dsp:txXfrm>
        <a:off x="50559" y="1190104"/>
        <a:ext cx="3355266" cy="93459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88D99-0B0A-4402-A722-16BB9A1C1C70}">
      <dsp:nvSpPr>
        <dsp:cNvPr id="0" name=""/>
        <dsp:cNvSpPr/>
      </dsp:nvSpPr>
      <dsp:spPr>
        <a:xfrm>
          <a:off x="3456384" y="491"/>
          <a:ext cx="5184576" cy="10049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rnd" cmpd="sng" algn="ctr">
          <a:noFill/>
          <a:prstDash val="solid"/>
        </a:ln>
        <a:effectLst>
          <a:outerShdw blurRad="190500" dist="228600" dir="2700000" algn="ctr" rotWithShape="0">
            <a:srgbClr val="000000">
              <a:alpha val="30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4800000"/>
          </a:lightRig>
        </a:scene3d>
        <a:sp3d prstMaterial="matte">
          <a:bevelT w="127000" h="635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" tIns="8255" rIns="8255" bIns="8255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>
              <a:solidFill>
                <a:srgbClr val="002060"/>
              </a:solidFill>
            </a:rPr>
            <a:t>загальний вплив музики, мовлення, руху, танцю і художнього образу в образотворчій грі;</a:t>
          </a:r>
          <a:endParaRPr lang="ru-RU" sz="1300" b="1" kern="1200">
            <a:solidFill>
              <a:srgbClr val="002060"/>
            </a:solidFill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300" b="1" kern="1200">
              <a:solidFill>
                <a:srgbClr val="002060"/>
              </a:solidFill>
            </a:rPr>
            <a:t>розв’язання проблеми захоплюючого і корисного проведення часу в дружньому колі.</a:t>
          </a:r>
          <a:endParaRPr lang="ru-RU" sz="1300" b="1" kern="1200">
            <a:solidFill>
              <a:srgbClr val="002060"/>
            </a:solidFill>
          </a:endParaRPr>
        </a:p>
      </dsp:txBody>
      <dsp:txXfrm>
        <a:off x="3456384" y="126114"/>
        <a:ext cx="4807706" cy="753741"/>
      </dsp:txXfrm>
    </dsp:sp>
    <dsp:sp modelId="{8C885244-3413-440E-AC9D-6B46C706DD97}">
      <dsp:nvSpPr>
        <dsp:cNvPr id="0" name=""/>
        <dsp:cNvSpPr/>
      </dsp:nvSpPr>
      <dsp:spPr>
        <a:xfrm>
          <a:off x="0" y="491"/>
          <a:ext cx="3456384" cy="10049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24765" rIns="49530" bIns="2476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9059" y="49550"/>
        <a:ext cx="3358266" cy="90686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4E927-4BFB-4D82-81E6-9BFE510C2E88}">
      <dsp:nvSpPr>
        <dsp:cNvPr id="0" name=""/>
        <dsp:cNvSpPr/>
      </dsp:nvSpPr>
      <dsp:spPr>
        <a:xfrm>
          <a:off x="0" y="46537"/>
          <a:ext cx="792088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/>
            <a:t>креативність</a:t>
          </a:r>
          <a:endParaRPr lang="ru-RU" sz="3100" kern="1200"/>
        </a:p>
      </dsp:txBody>
      <dsp:txXfrm>
        <a:off x="36296" y="82833"/>
        <a:ext cx="7848288" cy="670943"/>
      </dsp:txXfrm>
    </dsp:sp>
    <dsp:sp modelId="{CA999E29-B685-4AC8-B040-E1A2D39A0E85}">
      <dsp:nvSpPr>
        <dsp:cNvPr id="0" name=""/>
        <dsp:cNvSpPr/>
      </dsp:nvSpPr>
      <dsp:spPr>
        <a:xfrm>
          <a:off x="0" y="790072"/>
          <a:ext cx="7920880" cy="8342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b="1" i="1" kern="1200">
              <a:solidFill>
                <a:srgbClr val="002060"/>
              </a:solidFill>
            </a:rPr>
            <a:t>творчий підхід до викладання музики дітям;</a:t>
          </a:r>
          <a:endParaRPr lang="ru-RU" sz="2400" b="1" i="1" kern="1200">
            <a:solidFill>
              <a:srgbClr val="002060"/>
            </a:solidFill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endParaRPr lang="ru-RU" sz="2400" b="1" i="1" kern="1200">
            <a:solidFill>
              <a:srgbClr val="002060"/>
            </a:solidFill>
          </a:endParaRPr>
        </a:p>
      </dsp:txBody>
      <dsp:txXfrm>
        <a:off x="0" y="790072"/>
        <a:ext cx="7920880" cy="834210"/>
      </dsp:txXfrm>
    </dsp:sp>
    <dsp:sp modelId="{9FE3B9A3-CD46-48F7-B4E7-164F605DE72A}">
      <dsp:nvSpPr>
        <dsp:cNvPr id="0" name=""/>
        <dsp:cNvSpPr/>
      </dsp:nvSpPr>
      <dsp:spPr>
        <a:xfrm>
          <a:off x="0" y="1624282"/>
          <a:ext cx="792088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/>
            <a:t>варіативність</a:t>
          </a:r>
          <a:endParaRPr lang="ru-RU" sz="3100" kern="1200"/>
        </a:p>
      </dsp:txBody>
      <dsp:txXfrm>
        <a:off x="36296" y="1660578"/>
        <a:ext cx="7848288" cy="670943"/>
      </dsp:txXfrm>
    </dsp:sp>
    <dsp:sp modelId="{4BD4772F-8DC8-400E-AF99-9A426CF7CF85}">
      <dsp:nvSpPr>
        <dsp:cNvPr id="0" name=""/>
        <dsp:cNvSpPr/>
      </dsp:nvSpPr>
      <dsp:spPr>
        <a:xfrm>
          <a:off x="0" y="2367817"/>
          <a:ext cx="7920880" cy="7539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39370" rIns="220472" bIns="3937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b="1" i="1" kern="1200">
              <a:solidFill>
                <a:srgbClr val="002060"/>
              </a:solidFill>
            </a:rPr>
            <a:t>різні варіанти виконання завдання, розучування пісні або танцю;</a:t>
          </a:r>
          <a:endParaRPr lang="ru-RU" sz="2400" b="1" i="1" kern="1200">
            <a:solidFill>
              <a:srgbClr val="002060"/>
            </a:solidFill>
          </a:endParaRPr>
        </a:p>
      </dsp:txBody>
      <dsp:txXfrm>
        <a:off x="0" y="2367817"/>
        <a:ext cx="7920880" cy="75399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B4E927-4BFB-4D82-81E6-9BFE510C2E88}">
      <dsp:nvSpPr>
        <dsp:cNvPr id="0" name=""/>
        <dsp:cNvSpPr/>
      </dsp:nvSpPr>
      <dsp:spPr>
        <a:xfrm>
          <a:off x="0" y="5068"/>
          <a:ext cx="7920880" cy="7838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100" kern="1200"/>
            <a:t>комунікативність</a:t>
          </a:r>
          <a:endParaRPr lang="ru-RU" sz="3100" kern="1200"/>
        </a:p>
      </dsp:txBody>
      <dsp:txXfrm>
        <a:off x="38267" y="43335"/>
        <a:ext cx="7844346" cy="707361"/>
      </dsp:txXfrm>
    </dsp:sp>
    <dsp:sp modelId="{CA999E29-B685-4AC8-B040-E1A2D39A0E85}">
      <dsp:nvSpPr>
        <dsp:cNvPr id="0" name=""/>
        <dsp:cNvSpPr/>
      </dsp:nvSpPr>
      <dsp:spPr>
        <a:xfrm>
          <a:off x="0" y="788964"/>
          <a:ext cx="7920880" cy="7181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1488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400" b="1" i="1" kern="1200">
              <a:solidFill>
                <a:srgbClr val="002060"/>
              </a:solidFill>
            </a:rPr>
            <a:t>діти вчаться спілкуватися між собою, домовлятися.</a:t>
          </a:r>
          <a:endParaRPr lang="ru-RU" sz="2400" b="1" i="1" kern="1200">
            <a:solidFill>
              <a:srgbClr val="002060"/>
            </a:solidFill>
          </a:endParaRPr>
        </a:p>
      </dsp:txBody>
      <dsp:txXfrm>
        <a:off x="0" y="788964"/>
        <a:ext cx="7920880" cy="718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="" xmlns:a16="http://schemas.microsoft.com/office/drawing/2014/main" id="{01425BC5-D5C2-F356-1FF5-7D5263445FFD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3" name="Rectangle 3">
            <a:extLst>
              <a:ext uri="{FF2B5EF4-FFF2-40B4-BE49-F238E27FC236}">
                <a16:creationId xmlns="" xmlns:a16="http://schemas.microsoft.com/office/drawing/2014/main" id="{14AF7C5C-AA25-3940-F21F-0523F04B26C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ru-RU"/>
          </a:p>
        </p:txBody>
      </p:sp>
      <p:sp>
        <p:nvSpPr>
          <p:cNvPr id="81924" name="Rectangle 4">
            <a:extLst>
              <a:ext uri="{FF2B5EF4-FFF2-40B4-BE49-F238E27FC236}">
                <a16:creationId xmlns="" xmlns:a16="http://schemas.microsoft.com/office/drawing/2014/main" id="{EF2446D3-5B7D-D388-3F93-EE5C209A639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="" xmlns:a16="http://schemas.microsoft.com/office/drawing/2014/main" id="{C035D0D0-2351-3149-CE9D-F6EED0849D3D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Click to edit Master text styles</a:t>
            </a:r>
          </a:p>
          <a:p>
            <a:pPr lvl="1"/>
            <a:r>
              <a:rPr lang="en-US" altLang="ru-RU"/>
              <a:t>Second level</a:t>
            </a:r>
          </a:p>
          <a:p>
            <a:pPr lvl="2"/>
            <a:r>
              <a:rPr lang="en-US" altLang="ru-RU"/>
              <a:t>Third level</a:t>
            </a:r>
          </a:p>
          <a:p>
            <a:pPr lvl="3"/>
            <a:r>
              <a:rPr lang="en-US" altLang="ru-RU"/>
              <a:t>Fourth level</a:t>
            </a:r>
          </a:p>
          <a:p>
            <a:pPr lvl="4"/>
            <a:r>
              <a:rPr lang="en-US" altLang="ru-RU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="" xmlns:a16="http://schemas.microsoft.com/office/drawing/2014/main" id="{93F9BB3B-7F7A-0674-69F3-7DB2A464A4F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ru-RU"/>
          </a:p>
        </p:txBody>
      </p:sp>
      <p:sp>
        <p:nvSpPr>
          <p:cNvPr id="81927" name="Rectangle 7">
            <a:extLst>
              <a:ext uri="{FF2B5EF4-FFF2-40B4-BE49-F238E27FC236}">
                <a16:creationId xmlns="" xmlns:a16="http://schemas.microsoft.com/office/drawing/2014/main" id="{D5681B30-E454-3E24-DE24-2E55F7B99BE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B8A0C2-A599-43D5-A1C7-3195C54E5DFF}" type="slidenum">
              <a:rPr lang="en-US" altLang="ru-RU"/>
              <a:pPr/>
              <a:t>‹#›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4736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07911C0-495A-BD4E-607E-FA9C0F6266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89DF1C-4072-4D42-B61B-3E8D9A965FD3}" type="slidenum">
              <a:rPr lang="en-US" altLang="ru-RU"/>
              <a:pPr/>
              <a:t>21</a:t>
            </a:fld>
            <a:endParaRPr lang="en-US" altLang="ru-RU"/>
          </a:p>
        </p:txBody>
      </p:sp>
      <p:sp>
        <p:nvSpPr>
          <p:cNvPr id="112642" name="Rectangle 2">
            <a:extLst>
              <a:ext uri="{FF2B5EF4-FFF2-40B4-BE49-F238E27FC236}">
                <a16:creationId xmlns="" xmlns:a16="http://schemas.microsoft.com/office/drawing/2014/main" id="{C68B90A9-9B04-EF66-564E-AE4BAE421D3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>
            <a:extLst>
              <a:ext uri="{FF2B5EF4-FFF2-40B4-BE49-F238E27FC236}">
                <a16:creationId xmlns="" xmlns:a16="http://schemas.microsoft.com/office/drawing/2014/main" id="{60F1B20E-21BC-9962-36B5-C53CB4858C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81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35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23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77617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7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912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51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49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935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29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8454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287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06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6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085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755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34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4/28/2023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2005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13" Type="http://schemas.microsoft.com/office/2007/relationships/hdphoto" Target="../media/hdphoto1.wdp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12" Type="http://schemas.openxmlformats.org/officeDocument/2006/relationships/image" Target="../media/image1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vseosvita.ua/library/prezentacia-na-temu-tehnologia-elementarnogo-muzikuvanna-karla-orfa-v-sistemi-muzicnogo-vihovanna-ditej-doskilnogo-viku-174079.html" TargetMode="External"/><Relationship Id="rId2" Type="http://schemas.openxmlformats.org/officeDocument/2006/relationships/hyperlink" Target="https://shop.expertus.com.ua/catalog/osvita/muzychnyy-kerivnyk/?utm_source=pedrada.com.ua&amp;utm_medium=refer&amp;utm_campaign=content_link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naurok.com.ua/movlennevi-ta-muzichno-ruhovi-vpravi-z-vikoristannyam-elementiv-metodiki-karla-orfa-184454.html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535CABF-481A-32DB-95C1-C3255BFC24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688" y="1484784"/>
            <a:ext cx="6912768" cy="3456384"/>
          </a:xfrm>
          <a:solidFill>
            <a:schemeClr val="tx2">
              <a:lumMod val="40000"/>
              <a:lumOff val="60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  <a:prstDash val="sysDot"/>
          </a:ln>
        </p:spPr>
        <p:txBody>
          <a:bodyPr>
            <a:normAutofit/>
          </a:bodyPr>
          <a:lstStyle/>
          <a:p>
            <a:r>
              <a:rPr lang="uk-UA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«Елементарне музикування як засіб розвитку почуття ритму у дітей»</a:t>
            </a:r>
            <a:r>
              <a:rPr lang="ru-RU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Book Antiqua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600" b="1" dirty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ea typeface="Times New Roman" panose="02020603050405020304" pitchFamily="18" charset="0"/>
              </a:rPr>
              <a:t>Презентаційний меседж</a:t>
            </a:r>
            <a: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  <a:t/>
            </a:r>
            <a:br>
              <a:rPr lang="ru-RU" sz="1600" b="1" dirty="0">
                <a:solidFill>
                  <a:schemeClr val="accent2">
                    <a:lumMod val="75000"/>
                  </a:schemeClr>
                </a:solidFill>
                <a:latin typeface="Book Antiqua" pitchFamily="18" charset="0"/>
              </a:rPr>
            </a:b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1C748070-5737-5CF2-A6A5-DACAE5050A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5301208"/>
            <a:ext cx="5832648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12700">
              <a:lnSpc>
                <a:spcPct val="100000"/>
              </a:lnSpc>
              <a:spcBef>
                <a:spcPts val="1035"/>
              </a:spcBef>
            </a:pPr>
            <a:r>
              <a:rPr lang="ru-RU" sz="1600" b="1" i="1" spc="-6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Спікер</a:t>
            </a:r>
            <a:r>
              <a:rPr lang="ru-RU" sz="1600" b="1" i="1" spc="-1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b="1" i="1" spc="-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spc="-7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консультант</a:t>
            </a:r>
            <a:r>
              <a:rPr lang="ru-RU" sz="1600" b="1" i="1" spc="-114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spc="-3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sz="1600" b="1" i="1" spc="-105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spc="-8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«ЦПРПП</a:t>
            </a:r>
            <a:r>
              <a:rPr lang="ru-RU" sz="1600" b="1" i="1" spc="-11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spc="-2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ВМР</a:t>
            </a:r>
            <a:r>
              <a:rPr lang="ru-RU" sz="1600" b="1" i="1" spc="-2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Лариса Бондарчук</a:t>
            </a:r>
            <a:endParaRPr lang="ru-RU" b="1" i="1" dirty="0"/>
          </a:p>
        </p:txBody>
      </p:sp>
      <p:pic>
        <p:nvPicPr>
          <p:cNvPr id="4" name="Picture 2" descr="https://cprvmr.edu.vn.ua/uploads/design/Photo/PL_PERSONAL/07PL_BONDARCHUK.jpg">
            <a:extLst>
              <a:ext uri="{FF2B5EF4-FFF2-40B4-BE49-F238E27FC236}">
                <a16:creationId xmlns="" xmlns:a16="http://schemas.microsoft.com/office/drawing/2014/main" id="{6F5BD55E-4FE0-707E-7C5F-003782006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b="27252"/>
          <a:stretch>
            <a:fillRect/>
          </a:stretch>
        </p:blipFill>
        <p:spPr bwMode="auto">
          <a:xfrm flipH="1">
            <a:off x="7252298" y="5157192"/>
            <a:ext cx="1568176" cy="1512168"/>
          </a:xfrm>
          <a:prstGeom prst="ellipse">
            <a:avLst/>
          </a:prstGeom>
          <a:ln w="63500" cap="rnd">
            <a:solidFill>
              <a:schemeClr val="tx2">
                <a:lumMod val="40000"/>
                <a:lumOff val="6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06D8AF13-09C8-014C-DB0C-1A308601B86D}"/>
              </a:ext>
            </a:extLst>
          </p:cNvPr>
          <p:cNvSpPr txBox="1"/>
          <p:nvPr/>
        </p:nvSpPr>
        <p:spPr>
          <a:xfrm>
            <a:off x="2339752" y="361905"/>
            <a:ext cx="65527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effectLst/>
                <a:latin typeface="Book Antiqua" pitchFamily="18" charset="0"/>
                <a:ea typeface="Ebrima" pitchFamily="2" charset="0"/>
                <a:cs typeface="Ebrima" pitchFamily="2" charset="0"/>
              </a:rPr>
              <a:t>27 квітня 2023 року</a:t>
            </a:r>
          </a:p>
          <a:p>
            <a:r>
              <a:rPr lang="uk-UA" b="1" i="1" dirty="0" smtClean="0">
                <a:solidFill>
                  <a:schemeClr val="accent1">
                    <a:lumMod val="75000"/>
                  </a:schemeClr>
                </a:solidFill>
                <a:latin typeface="Book Antiqua" pitchFamily="18" charset="0"/>
                <a:ea typeface="Ebrima" pitchFamily="2" charset="0"/>
                <a:cs typeface="Ebrima" pitchFamily="2" charset="0"/>
              </a:rPr>
              <a:t>Заняття міської школи молодого майстра «Камертон»</a:t>
            </a:r>
            <a:endParaRPr lang="uk-UA" b="1" i="1" dirty="0" smtClean="0">
              <a:solidFill>
                <a:schemeClr val="accent1">
                  <a:lumMod val="75000"/>
                </a:schemeClr>
              </a:solidFill>
              <a:effectLst/>
              <a:latin typeface="Book Antiqua" pitchFamily="18" charset="0"/>
              <a:ea typeface="Ebrima" pitchFamily="2" charset="0"/>
              <a:cs typeface="Ebrima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146239"/>
            <a:ext cx="2339752" cy="2308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364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F25E675-5925-7C92-DC64-644A883EE8AA}"/>
              </a:ext>
            </a:extLst>
          </p:cNvPr>
          <p:cNvSpPr txBox="1">
            <a:spLocks/>
          </p:cNvSpPr>
          <p:nvPr/>
        </p:nvSpPr>
        <p:spPr>
          <a:xfrm>
            <a:off x="1745686" y="332656"/>
            <a:ext cx="5652628" cy="1008112"/>
          </a:xfrm>
          <a:prstGeom prst="rect">
            <a:avLst/>
          </a:prstGeom>
          <a:ln w="12700" cap="rnd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7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b="1" cap="none" spc="50">
                <a:ln w="0"/>
                <a:solidFill>
                  <a:schemeClr val="bg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ОСНОВНІ ПОЛОЖЕННЯ КОНЦЕПЦІЇ КАРЛА ОРФА:</a:t>
            </a:r>
            <a:endParaRPr lang="ru-RU" b="1" cap="none" spc="50">
              <a:ln w="0"/>
              <a:solidFill>
                <a:schemeClr val="bg2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39C383B-FF32-7FB8-99ED-2F59BDC3D14D}"/>
              </a:ext>
            </a:extLst>
          </p:cNvPr>
          <p:cNvSpPr txBox="1"/>
          <p:nvPr/>
        </p:nvSpPr>
        <p:spPr>
          <a:xfrm>
            <a:off x="107504" y="1484784"/>
            <a:ext cx="8334672" cy="4851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художньо-творче розуміння музики;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розвиток природних музичних здібностей дітей;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інтеграція музики, малювання, співу в процесі елементарного музикування;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розкриття у дітей спонтанно-імпровізаційних здібностей;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звернення до музично-поетичному фольклору різних народів, що дає уявлення про єдність світової музичної культури;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можливостей елементарного музикування для інтелектуального, морально-естетичного координаційно-пластичного і комунікативного розвитку дітей;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формування психічної та емоційно-чуттєвої сфер дитини;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надання дітям можливості фантазувати, вигадувати, малювати без остраху помилитися, викликати осуду з боку оточуючих;</a:t>
            </a:r>
          </a:p>
          <a:p>
            <a:pPr marL="285750" indent="-28575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ru-RU" sz="1600" b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 в процесі музикування елементарних інструментів.</a:t>
            </a:r>
          </a:p>
        </p:txBody>
      </p:sp>
    </p:spTree>
    <p:extLst>
      <p:ext uri="{BB962C8B-B14F-4D97-AF65-F5344CB8AC3E}">
        <p14:creationId xmlns:p14="http://schemas.microsoft.com/office/powerpoint/2010/main" val="3772739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E724F8-77B6-A103-07AE-3100B077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93439"/>
            <a:ext cx="7315200" cy="3240360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uk-UA" sz="1800" b="1" cap="non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cap="none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Музичне виховання </a:t>
            </a:r>
            <a:r>
              <a:rPr lang="uk-UA" sz="1800" b="1" cap="non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– це виховання творчої особистості. Немає надійнішого шляху, ніж уроки імпровізації, тому Карл Орф робив акцент на розвиток уяви, незалежності мислення, вмінні винаходити нові незвичайні шляхи в розв’язанні проблем, які постають.</a:t>
            </a:r>
            <a:r>
              <a:rPr lang="ru-RU" sz="1800" b="1" cap="non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800" b="1" cap="non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800" b="1" cap="non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 Самостійний пошук дітьми музикантів всередені себе через навчання грі на простих музичних інструментах - основна ідея </a:t>
            </a:r>
            <a:r>
              <a:rPr lang="uk-UA" sz="1800" b="1" cap="none"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uk-UA" sz="1800" b="1" cap="non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арла</a:t>
            </a:r>
            <a:r>
              <a:rPr lang="ru-RU" sz="1800" b="1" cap="non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Орфа.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CC63186E-EBF9-98DB-6C88-74BADD197C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525" y="3429000"/>
            <a:ext cx="4552950" cy="3038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6075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0B11EF-4177-5531-D801-FEBCD66F6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7784" y="44624"/>
            <a:ext cx="6336704" cy="3168352"/>
          </a:xfrm>
        </p:spPr>
        <p:txBody>
          <a:bodyPr>
            <a:normAutofit/>
          </a:bodyPr>
          <a:lstStyle/>
          <a:p>
            <a:pPr algn="r"/>
            <a:r>
              <a:rPr lang="ru-RU" sz="3200" b="1">
                <a:solidFill>
                  <a:srgbClr val="FFCC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елементарне музикування </a:t>
            </a:r>
            <a:r>
              <a:rPr lang="ru-RU" sz="3200" b="1">
                <a:solidFill>
                  <a:srgbClr val="FFCC99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b="1" cap="none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процес, який складається з декількох елементів: співи, імпровизація, рухи та гра на інструментах.</a:t>
            </a:r>
            <a:endParaRPr lang="ru-RU" b="1">
              <a:solidFill>
                <a:srgbClr val="002060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BE55EDB-F725-E1F9-7E9B-DC6237E71C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3448577"/>
            <a:ext cx="7848871" cy="30767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«Елементарне» – не прим</a:t>
            </a:r>
            <a:r>
              <a:rPr lang="uk-UA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</a:t>
            </a:r>
            <a:r>
              <a:rPr lang="ru-RU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тивне, а усім доступне.</a:t>
            </a:r>
          </a:p>
          <a:p>
            <a:pPr marL="0" indent="0"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b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Дитячі пісні, п’еси та вправи, які розробив Карл Орф, можна легко змінювати та придумувати нові разом з дітьми. Доступний матеріал для занять спонукає дітей фантазувати, придумувати та імпровізувати. На музичних заняттях досягається мета розвитку творчого початку дитини.</a:t>
            </a:r>
          </a:p>
          <a:p>
            <a:pPr marL="0" indent="0">
              <a:buNone/>
            </a:pPr>
            <a:r>
              <a:rPr lang="ru-RU" b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  <a:t/>
            </a:r>
            <a:br>
              <a:rPr lang="ru-RU" b="1">
                <a:solidFill>
                  <a:schemeClr val="accent5">
                    <a:lumMod val="20000"/>
                    <a:lumOff val="80000"/>
                  </a:schemeClr>
                </a:solidFill>
                <a:effectLst/>
                <a:ea typeface="Calibri" panose="020F0502020204030204" pitchFamily="34" charset="0"/>
              </a:rPr>
            </a:br>
            <a:endParaRPr lang="ru-RU" b="1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3823B67-E519-05C0-0C46-FD403490E1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93" y="332656"/>
            <a:ext cx="2231391" cy="2732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85981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82"/>
          <p:cNvSpPr>
            <a:spLocks/>
          </p:cNvSpPr>
          <p:nvPr/>
        </p:nvSpPr>
        <p:spPr bwMode="auto">
          <a:xfrm>
            <a:off x="822960" y="5486400"/>
            <a:ext cx="2103120" cy="1282904"/>
          </a:xfrm>
          <a:custGeom>
            <a:avLst/>
            <a:gdLst/>
            <a:ahLst/>
            <a:cxnLst>
              <a:cxn ang="0">
                <a:pos x="697" y="418"/>
              </a:cxn>
              <a:cxn ang="0">
                <a:pos x="697" y="196"/>
              </a:cxn>
              <a:cxn ang="0">
                <a:pos x="0" y="0"/>
              </a:cxn>
              <a:cxn ang="0">
                <a:pos x="55" y="229"/>
              </a:cxn>
              <a:cxn ang="0">
                <a:pos x="697" y="418"/>
              </a:cxn>
            </a:cxnLst>
            <a:rect l="0" t="0" r="r" b="b"/>
            <a:pathLst>
              <a:path w="697" h="418">
                <a:moveTo>
                  <a:pt x="697" y="418"/>
                </a:moveTo>
                <a:lnTo>
                  <a:pt x="697" y="196"/>
                </a:lnTo>
                <a:lnTo>
                  <a:pt x="0" y="0"/>
                </a:lnTo>
                <a:lnTo>
                  <a:pt x="55" y="229"/>
                </a:lnTo>
                <a:lnTo>
                  <a:pt x="697" y="418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</a:schemeClr>
              </a:gs>
              <a:gs pos="55000">
                <a:schemeClr val="bg1">
                  <a:lumMod val="85000"/>
                  <a:alpha val="0"/>
                </a:schemeClr>
              </a:gs>
            </a:gsLst>
            <a:lin ang="636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Freeform 83"/>
          <p:cNvSpPr>
            <a:spLocks/>
          </p:cNvSpPr>
          <p:nvPr/>
        </p:nvSpPr>
        <p:spPr bwMode="auto">
          <a:xfrm>
            <a:off x="2925597" y="5477014"/>
            <a:ext cx="2097253" cy="1257749"/>
          </a:xfrm>
          <a:custGeom>
            <a:avLst/>
            <a:gdLst/>
            <a:ahLst/>
            <a:cxnLst>
              <a:cxn ang="0">
                <a:pos x="0" y="418"/>
              </a:cxn>
              <a:cxn ang="0">
                <a:pos x="0" y="196"/>
              </a:cxn>
              <a:cxn ang="0">
                <a:pos x="697" y="0"/>
              </a:cxn>
              <a:cxn ang="0">
                <a:pos x="643" y="229"/>
              </a:cxn>
              <a:cxn ang="0">
                <a:pos x="0" y="418"/>
              </a:cxn>
            </a:cxnLst>
            <a:rect l="0" t="0" r="r" b="b"/>
            <a:pathLst>
              <a:path w="697" h="418">
                <a:moveTo>
                  <a:pt x="0" y="418"/>
                </a:moveTo>
                <a:lnTo>
                  <a:pt x="0" y="196"/>
                </a:lnTo>
                <a:lnTo>
                  <a:pt x="697" y="0"/>
                </a:lnTo>
                <a:lnTo>
                  <a:pt x="643" y="229"/>
                </a:lnTo>
                <a:lnTo>
                  <a:pt x="0" y="418"/>
                </a:lnTo>
                <a:close/>
              </a:path>
            </a:pathLst>
          </a:custGeom>
          <a:gradFill>
            <a:gsLst>
              <a:gs pos="0">
                <a:schemeClr val="tx1">
                  <a:lumMod val="50000"/>
                </a:schemeClr>
              </a:gs>
              <a:gs pos="55000">
                <a:schemeClr val="bg1">
                  <a:lumMod val="85000"/>
                  <a:alpha val="0"/>
                </a:schemeClr>
              </a:gs>
            </a:gsLst>
            <a:lin ang="4200000" scaled="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912582" y="4270777"/>
            <a:ext cx="5392244" cy="1065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913556" y="3153489"/>
            <a:ext cx="5392244" cy="10668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711778" y="1969294"/>
            <a:ext cx="4590354" cy="114152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62"/>
          <p:cNvSpPr>
            <a:spLocks noChangeArrowheads="1"/>
          </p:cNvSpPr>
          <p:nvPr/>
        </p:nvSpPr>
        <p:spPr bwMode="auto">
          <a:xfrm>
            <a:off x="2971800" y="3014412"/>
            <a:ext cx="1937" cy="1937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Rectangle 65"/>
          <p:cNvSpPr>
            <a:spLocks noChangeArrowheads="1"/>
          </p:cNvSpPr>
          <p:nvPr/>
        </p:nvSpPr>
        <p:spPr bwMode="auto">
          <a:xfrm>
            <a:off x="2971800" y="4579403"/>
            <a:ext cx="1937" cy="1937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3" name="Rectangle 68"/>
          <p:cNvSpPr>
            <a:spLocks noChangeArrowheads="1"/>
          </p:cNvSpPr>
          <p:nvPr/>
        </p:nvSpPr>
        <p:spPr bwMode="auto">
          <a:xfrm>
            <a:off x="2971800" y="3841455"/>
            <a:ext cx="1937" cy="1937"/>
          </a:xfrm>
          <a:prstGeom prst="rect">
            <a:avLst/>
          </a:prstGeom>
          <a:solidFill>
            <a:srgbClr val="CCCCC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4518025" y="3320320"/>
            <a:ext cx="4209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b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Особливий тип </a:t>
            </a:r>
            <a:r>
              <a:rPr lang="ru-RU" b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креативної музичної педагогіки</a:t>
            </a:r>
            <a:endParaRPr lang="en-US" altLang="ko-KR" b="1" kern="0" dirty="0">
              <a:solidFill>
                <a:srgbClr val="002060"/>
              </a:solidFill>
              <a:latin typeface="+mj-lt"/>
              <a:ea typeface="굴림" charset="-127"/>
              <a:cs typeface="Arial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909888" y="3114675"/>
            <a:ext cx="5392244" cy="2081"/>
          </a:xfrm>
          <a:prstGeom prst="line">
            <a:avLst/>
          </a:prstGeom>
          <a:ln w="12700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4901230" y="4461402"/>
            <a:ext cx="34914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</a:rPr>
              <a:t>Основа - розуміння музики, руху, слова</a:t>
            </a:r>
            <a:endParaRPr lang="en-US" altLang="ko-KR" b="1" kern="0" dirty="0">
              <a:solidFill>
                <a:srgbClr val="002060"/>
              </a:solidFill>
              <a:latin typeface="+mj-lt"/>
              <a:ea typeface="굴림" charset="-127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974969" y="2061457"/>
            <a:ext cx="4218687" cy="10186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ru-RU" b="1">
                <a:solidFill>
                  <a:srgbClr val="00206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Д</a:t>
            </a:r>
            <a:r>
              <a:rPr lang="ru-RU" b="1">
                <a:solidFill>
                  <a:srgbClr val="00206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іти виражають себе через гру на музичних інструментах, танці, спів.</a:t>
            </a:r>
          </a:p>
        </p:txBody>
      </p:sp>
      <p:sp>
        <p:nvSpPr>
          <p:cNvPr id="20" name="Freeform 58"/>
          <p:cNvSpPr>
            <a:spLocks/>
          </p:cNvSpPr>
          <p:nvPr/>
        </p:nvSpPr>
        <p:spPr bwMode="auto">
          <a:xfrm>
            <a:off x="813240" y="4929693"/>
            <a:ext cx="4201083" cy="1166307"/>
          </a:xfrm>
          <a:custGeom>
            <a:avLst/>
            <a:gdLst/>
            <a:ahLst/>
            <a:cxnLst>
              <a:cxn ang="0">
                <a:pos x="1412" y="191"/>
              </a:cxn>
              <a:cxn ang="0">
                <a:pos x="706" y="392"/>
              </a:cxn>
              <a:cxn ang="0">
                <a:pos x="0" y="191"/>
              </a:cxn>
              <a:cxn ang="0">
                <a:pos x="706" y="0"/>
              </a:cxn>
              <a:cxn ang="0">
                <a:pos x="1412" y="191"/>
              </a:cxn>
            </a:cxnLst>
            <a:rect l="0" t="0" r="r" b="b"/>
            <a:pathLst>
              <a:path w="1412" h="392">
                <a:moveTo>
                  <a:pt x="1412" y="191"/>
                </a:moveTo>
                <a:lnTo>
                  <a:pt x="706" y="392"/>
                </a:lnTo>
                <a:lnTo>
                  <a:pt x="0" y="191"/>
                </a:lnTo>
                <a:lnTo>
                  <a:pt x="706" y="0"/>
                </a:lnTo>
                <a:lnTo>
                  <a:pt x="1412" y="191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1" name="Freeform 59"/>
          <p:cNvSpPr>
            <a:spLocks/>
          </p:cNvSpPr>
          <p:nvPr/>
        </p:nvSpPr>
        <p:spPr bwMode="auto">
          <a:xfrm>
            <a:off x="1289283" y="4051989"/>
            <a:ext cx="3246022" cy="898533"/>
          </a:xfrm>
          <a:custGeom>
            <a:avLst/>
            <a:gdLst/>
            <a:ahLst/>
            <a:cxnLst>
              <a:cxn ang="0">
                <a:pos x="1091" y="146"/>
              </a:cxn>
              <a:cxn ang="0">
                <a:pos x="546" y="302"/>
              </a:cxn>
              <a:cxn ang="0">
                <a:pos x="0" y="146"/>
              </a:cxn>
              <a:cxn ang="0">
                <a:pos x="546" y="0"/>
              </a:cxn>
              <a:cxn ang="0">
                <a:pos x="1091" y="146"/>
              </a:cxn>
            </a:cxnLst>
            <a:rect l="0" t="0" r="r" b="b"/>
            <a:pathLst>
              <a:path w="1091" h="302">
                <a:moveTo>
                  <a:pt x="1091" y="146"/>
                </a:moveTo>
                <a:lnTo>
                  <a:pt x="546" y="302"/>
                </a:lnTo>
                <a:lnTo>
                  <a:pt x="0" y="146"/>
                </a:lnTo>
                <a:lnTo>
                  <a:pt x="546" y="0"/>
                </a:lnTo>
                <a:lnTo>
                  <a:pt x="1091" y="146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2" name="Freeform 60"/>
          <p:cNvSpPr>
            <a:spLocks/>
          </p:cNvSpPr>
          <p:nvPr/>
        </p:nvSpPr>
        <p:spPr bwMode="auto">
          <a:xfrm>
            <a:off x="1774253" y="3242716"/>
            <a:ext cx="2276083" cy="633734"/>
          </a:xfrm>
          <a:custGeom>
            <a:avLst/>
            <a:gdLst/>
            <a:ahLst/>
            <a:cxnLst>
              <a:cxn ang="0">
                <a:pos x="765" y="104"/>
              </a:cxn>
              <a:cxn ang="0">
                <a:pos x="383" y="213"/>
              </a:cxn>
              <a:cxn ang="0">
                <a:pos x="0" y="104"/>
              </a:cxn>
              <a:cxn ang="0">
                <a:pos x="383" y="0"/>
              </a:cxn>
              <a:cxn ang="0">
                <a:pos x="765" y="104"/>
              </a:cxn>
            </a:cxnLst>
            <a:rect l="0" t="0" r="r" b="b"/>
            <a:pathLst>
              <a:path w="765" h="213">
                <a:moveTo>
                  <a:pt x="765" y="104"/>
                </a:moveTo>
                <a:lnTo>
                  <a:pt x="383" y="213"/>
                </a:lnTo>
                <a:lnTo>
                  <a:pt x="0" y="104"/>
                </a:lnTo>
                <a:lnTo>
                  <a:pt x="383" y="0"/>
                </a:lnTo>
                <a:lnTo>
                  <a:pt x="765" y="104"/>
                </a:lnTo>
                <a:close/>
              </a:path>
            </a:pathLst>
          </a:custGeom>
          <a:solidFill>
            <a:srgbClr val="80808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3" name="Freeform 61"/>
          <p:cNvSpPr>
            <a:spLocks/>
          </p:cNvSpPr>
          <p:nvPr/>
        </p:nvSpPr>
        <p:spPr bwMode="auto">
          <a:xfrm>
            <a:off x="1289283" y="4403072"/>
            <a:ext cx="3260898" cy="898533"/>
          </a:xfrm>
          <a:custGeom>
            <a:avLst/>
            <a:gdLst/>
            <a:ahLst/>
            <a:cxnLst>
              <a:cxn ang="0">
                <a:pos x="1096" y="146"/>
              </a:cxn>
              <a:cxn ang="0">
                <a:pos x="551" y="302"/>
              </a:cxn>
              <a:cxn ang="0">
                <a:pos x="0" y="146"/>
              </a:cxn>
              <a:cxn ang="0">
                <a:pos x="548" y="0"/>
              </a:cxn>
              <a:cxn ang="0">
                <a:pos x="1096" y="146"/>
              </a:cxn>
            </a:cxnLst>
            <a:rect l="0" t="0" r="r" b="b"/>
            <a:pathLst>
              <a:path w="1096" h="302">
                <a:moveTo>
                  <a:pt x="1096" y="146"/>
                </a:moveTo>
                <a:lnTo>
                  <a:pt x="551" y="302"/>
                </a:lnTo>
                <a:lnTo>
                  <a:pt x="0" y="146"/>
                </a:lnTo>
                <a:lnTo>
                  <a:pt x="548" y="0"/>
                </a:lnTo>
                <a:lnTo>
                  <a:pt x="1096" y="146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75000"/>
                  <a:shade val="30000"/>
                  <a:satMod val="115000"/>
                </a:schemeClr>
              </a:gs>
              <a:gs pos="50000">
                <a:schemeClr val="accent2">
                  <a:lumMod val="75000"/>
                  <a:shade val="67500"/>
                  <a:satMod val="115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Freeform 63"/>
          <p:cNvSpPr>
            <a:spLocks/>
          </p:cNvSpPr>
          <p:nvPr/>
        </p:nvSpPr>
        <p:spPr bwMode="auto">
          <a:xfrm>
            <a:off x="2919731" y="4837461"/>
            <a:ext cx="2109469" cy="1252591"/>
          </a:xfrm>
          <a:custGeom>
            <a:avLst/>
            <a:gdLst/>
            <a:ahLst/>
            <a:cxnLst>
              <a:cxn ang="0">
                <a:pos x="0" y="154"/>
              </a:cxn>
              <a:cxn ang="0">
                <a:pos x="0" y="154"/>
              </a:cxn>
              <a:cxn ang="0">
                <a:pos x="0" y="421"/>
              </a:cxn>
              <a:cxn ang="0">
                <a:pos x="0" y="421"/>
              </a:cxn>
              <a:cxn ang="0">
                <a:pos x="709" y="222"/>
              </a:cxn>
              <a:cxn ang="0">
                <a:pos x="546" y="0"/>
              </a:cxn>
              <a:cxn ang="0">
                <a:pos x="0" y="154"/>
              </a:cxn>
            </a:cxnLst>
            <a:rect l="0" t="0" r="r" b="b"/>
            <a:pathLst>
              <a:path w="709" h="421">
                <a:moveTo>
                  <a:pt x="0" y="154"/>
                </a:moveTo>
                <a:lnTo>
                  <a:pt x="0" y="154"/>
                </a:lnTo>
                <a:lnTo>
                  <a:pt x="0" y="421"/>
                </a:lnTo>
                <a:lnTo>
                  <a:pt x="0" y="421"/>
                </a:lnTo>
                <a:lnTo>
                  <a:pt x="709" y="222"/>
                </a:lnTo>
                <a:lnTo>
                  <a:pt x="546" y="0"/>
                </a:lnTo>
                <a:lnTo>
                  <a:pt x="0" y="154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Freeform 64"/>
          <p:cNvSpPr>
            <a:spLocks/>
          </p:cNvSpPr>
          <p:nvPr/>
        </p:nvSpPr>
        <p:spPr bwMode="auto">
          <a:xfrm>
            <a:off x="813240" y="4837461"/>
            <a:ext cx="2106491" cy="1252591"/>
          </a:xfrm>
          <a:custGeom>
            <a:avLst/>
            <a:gdLst/>
            <a:ahLst/>
            <a:cxnLst>
              <a:cxn ang="0">
                <a:pos x="163" y="0"/>
              </a:cxn>
              <a:cxn ang="0">
                <a:pos x="0" y="222"/>
              </a:cxn>
              <a:cxn ang="0">
                <a:pos x="708" y="421"/>
              </a:cxn>
              <a:cxn ang="0">
                <a:pos x="708" y="154"/>
              </a:cxn>
              <a:cxn ang="0">
                <a:pos x="163" y="0"/>
              </a:cxn>
            </a:cxnLst>
            <a:rect l="0" t="0" r="r" b="b"/>
            <a:pathLst>
              <a:path w="708" h="421">
                <a:moveTo>
                  <a:pt x="163" y="0"/>
                </a:moveTo>
                <a:lnTo>
                  <a:pt x="0" y="222"/>
                </a:lnTo>
                <a:lnTo>
                  <a:pt x="708" y="421"/>
                </a:lnTo>
                <a:lnTo>
                  <a:pt x="708" y="154"/>
                </a:lnTo>
                <a:lnTo>
                  <a:pt x="16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Freeform 66"/>
          <p:cNvSpPr>
            <a:spLocks/>
          </p:cNvSpPr>
          <p:nvPr/>
        </p:nvSpPr>
        <p:spPr bwMode="auto">
          <a:xfrm>
            <a:off x="2917826" y="3816350"/>
            <a:ext cx="1600199" cy="1143000"/>
          </a:xfrm>
          <a:custGeom>
            <a:avLst/>
            <a:gdLst/>
            <a:ahLst/>
            <a:cxnLst>
              <a:cxn ang="0">
                <a:pos x="383" y="0"/>
              </a:cxn>
              <a:cxn ang="0">
                <a:pos x="0" y="109"/>
              </a:cxn>
              <a:cxn ang="0">
                <a:pos x="0" y="109"/>
              </a:cxn>
              <a:cxn ang="0">
                <a:pos x="0" y="376"/>
              </a:cxn>
              <a:cxn ang="0">
                <a:pos x="0" y="376"/>
              </a:cxn>
              <a:cxn ang="0">
                <a:pos x="546" y="222"/>
              </a:cxn>
              <a:cxn ang="0">
                <a:pos x="517" y="182"/>
              </a:cxn>
              <a:cxn ang="0">
                <a:pos x="383" y="0"/>
              </a:cxn>
            </a:cxnLst>
            <a:rect l="0" t="0" r="r" b="b"/>
            <a:pathLst>
              <a:path w="546" h="376">
                <a:moveTo>
                  <a:pt x="383" y="0"/>
                </a:moveTo>
                <a:lnTo>
                  <a:pt x="0" y="109"/>
                </a:lnTo>
                <a:lnTo>
                  <a:pt x="0" y="109"/>
                </a:lnTo>
                <a:lnTo>
                  <a:pt x="0" y="376"/>
                </a:lnTo>
                <a:lnTo>
                  <a:pt x="0" y="376"/>
                </a:lnTo>
                <a:lnTo>
                  <a:pt x="546" y="222"/>
                </a:lnTo>
                <a:lnTo>
                  <a:pt x="517" y="182"/>
                </a:lnTo>
                <a:lnTo>
                  <a:pt x="383" y="0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shade val="30000"/>
                  <a:satMod val="115000"/>
                </a:schemeClr>
              </a:gs>
              <a:gs pos="50000">
                <a:schemeClr val="accent5">
                  <a:shade val="67500"/>
                  <a:satMod val="115000"/>
                </a:schemeClr>
              </a:gs>
              <a:gs pos="100000">
                <a:schemeClr val="accent5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7" name="Freeform 67"/>
          <p:cNvSpPr>
            <a:spLocks/>
          </p:cNvSpPr>
          <p:nvPr/>
        </p:nvSpPr>
        <p:spPr bwMode="auto">
          <a:xfrm>
            <a:off x="1298210" y="3825868"/>
            <a:ext cx="1621523" cy="1118702"/>
          </a:xfrm>
          <a:custGeom>
            <a:avLst/>
            <a:gdLst/>
            <a:ahLst/>
            <a:cxnLst>
              <a:cxn ang="0">
                <a:pos x="163" y="0"/>
              </a:cxn>
              <a:cxn ang="0">
                <a:pos x="28" y="182"/>
              </a:cxn>
              <a:cxn ang="0">
                <a:pos x="0" y="222"/>
              </a:cxn>
              <a:cxn ang="0">
                <a:pos x="545" y="376"/>
              </a:cxn>
              <a:cxn ang="0">
                <a:pos x="545" y="109"/>
              </a:cxn>
              <a:cxn ang="0">
                <a:pos x="163" y="0"/>
              </a:cxn>
            </a:cxnLst>
            <a:rect l="0" t="0" r="r" b="b"/>
            <a:pathLst>
              <a:path w="545" h="376">
                <a:moveTo>
                  <a:pt x="163" y="0"/>
                </a:moveTo>
                <a:lnTo>
                  <a:pt x="28" y="182"/>
                </a:lnTo>
                <a:lnTo>
                  <a:pt x="0" y="222"/>
                </a:lnTo>
                <a:lnTo>
                  <a:pt x="545" y="376"/>
                </a:lnTo>
                <a:lnTo>
                  <a:pt x="545" y="109"/>
                </a:lnTo>
                <a:lnTo>
                  <a:pt x="163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Freeform 69"/>
          <p:cNvSpPr>
            <a:spLocks/>
          </p:cNvSpPr>
          <p:nvPr/>
        </p:nvSpPr>
        <p:spPr bwMode="auto">
          <a:xfrm>
            <a:off x="1783178" y="3522392"/>
            <a:ext cx="2267156" cy="627783"/>
          </a:xfrm>
          <a:custGeom>
            <a:avLst/>
            <a:gdLst/>
            <a:ahLst/>
            <a:cxnLst>
              <a:cxn ang="0">
                <a:pos x="762" y="102"/>
              </a:cxn>
              <a:cxn ang="0">
                <a:pos x="380" y="211"/>
              </a:cxn>
              <a:cxn ang="0">
                <a:pos x="0" y="102"/>
              </a:cxn>
              <a:cxn ang="0">
                <a:pos x="380" y="0"/>
              </a:cxn>
              <a:cxn ang="0">
                <a:pos x="762" y="102"/>
              </a:cxn>
            </a:cxnLst>
            <a:rect l="0" t="0" r="r" b="b"/>
            <a:pathLst>
              <a:path w="762" h="211">
                <a:moveTo>
                  <a:pt x="762" y="102"/>
                </a:moveTo>
                <a:lnTo>
                  <a:pt x="380" y="211"/>
                </a:lnTo>
                <a:lnTo>
                  <a:pt x="0" y="102"/>
                </a:lnTo>
                <a:lnTo>
                  <a:pt x="380" y="0"/>
                </a:lnTo>
                <a:lnTo>
                  <a:pt x="762" y="102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50000"/>
                  <a:shade val="30000"/>
                  <a:satMod val="115000"/>
                </a:schemeClr>
              </a:gs>
              <a:gs pos="50000">
                <a:schemeClr val="accent6">
                  <a:lumMod val="50000"/>
                  <a:shade val="67500"/>
                  <a:satMod val="115000"/>
                </a:schemeClr>
              </a:gs>
              <a:gs pos="100000">
                <a:schemeClr val="accent6">
                  <a:lumMod val="50000"/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Freeform 70"/>
          <p:cNvSpPr>
            <a:spLocks/>
          </p:cNvSpPr>
          <p:nvPr/>
        </p:nvSpPr>
        <p:spPr bwMode="auto">
          <a:xfrm>
            <a:off x="2907792" y="1980600"/>
            <a:ext cx="1139529" cy="188632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34"/>
              </a:cxn>
              <a:cxn ang="0">
                <a:pos x="0" y="634"/>
              </a:cxn>
              <a:cxn ang="0">
                <a:pos x="383" y="525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383" h="634">
                <a:moveTo>
                  <a:pt x="0" y="0"/>
                </a:moveTo>
                <a:lnTo>
                  <a:pt x="0" y="634"/>
                </a:lnTo>
                <a:lnTo>
                  <a:pt x="0" y="634"/>
                </a:lnTo>
                <a:lnTo>
                  <a:pt x="383" y="52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shade val="30000"/>
                  <a:satMod val="115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0" name="Freeform 71"/>
          <p:cNvSpPr>
            <a:spLocks/>
          </p:cNvSpPr>
          <p:nvPr/>
        </p:nvSpPr>
        <p:spPr bwMode="auto">
          <a:xfrm>
            <a:off x="1777228" y="1981200"/>
            <a:ext cx="1136554" cy="1886322"/>
          </a:xfrm>
          <a:custGeom>
            <a:avLst/>
            <a:gdLst/>
            <a:ahLst/>
            <a:cxnLst>
              <a:cxn ang="0">
                <a:pos x="0" y="525"/>
              </a:cxn>
              <a:cxn ang="0">
                <a:pos x="382" y="634"/>
              </a:cxn>
              <a:cxn ang="0">
                <a:pos x="382" y="0"/>
              </a:cxn>
              <a:cxn ang="0">
                <a:pos x="0" y="525"/>
              </a:cxn>
            </a:cxnLst>
            <a:rect l="0" t="0" r="r" b="b"/>
            <a:pathLst>
              <a:path w="382" h="634">
                <a:moveTo>
                  <a:pt x="0" y="525"/>
                </a:moveTo>
                <a:lnTo>
                  <a:pt x="382" y="634"/>
                </a:lnTo>
                <a:lnTo>
                  <a:pt x="382" y="0"/>
                </a:lnTo>
                <a:lnTo>
                  <a:pt x="0" y="525"/>
                </a:lnTo>
                <a:close/>
              </a:path>
            </a:pathLst>
          </a:custGeom>
          <a:gradFill flip="none" rotWithShape="1">
            <a:gsLst>
              <a:gs pos="0">
                <a:schemeClr val="bg2">
                  <a:shade val="30000"/>
                  <a:satMod val="115000"/>
                </a:schemeClr>
              </a:gs>
              <a:gs pos="50000">
                <a:schemeClr val="bg2">
                  <a:shade val="67500"/>
                  <a:satMod val="11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 rot="662413">
            <a:off x="2309580" y="3183322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2" name="Rectangle 31"/>
          <p:cNvSpPr/>
          <p:nvPr/>
        </p:nvSpPr>
        <p:spPr>
          <a:xfrm rot="772777">
            <a:off x="2013699" y="4243216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33" name="Rectangle 32"/>
          <p:cNvSpPr/>
          <p:nvPr/>
        </p:nvSpPr>
        <p:spPr>
          <a:xfrm rot="833528">
            <a:off x="1713649" y="5306391"/>
            <a:ext cx="3561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1F382B9-41DC-BAA1-C234-62ED2F78D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8433" y="353856"/>
            <a:ext cx="5930005" cy="843532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/>
            <a:r>
              <a:rPr lang="uk-UA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ОРФ – ПЕДАГОГІКА:</a:t>
            </a:r>
            <a:endParaRPr lang="ru-RU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9341C2-B3D0-F4A7-7648-07AF01BFA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5" y="371645"/>
            <a:ext cx="4680519" cy="2985347"/>
          </a:xfrm>
        </p:spPr>
        <p:txBody>
          <a:bodyPr>
            <a:normAutofit/>
          </a:bodyPr>
          <a:lstStyle/>
          <a:p>
            <a:r>
              <a:rPr lang="uk-UA" sz="28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«Щоб розвинути у дитини слух і здібності, потрібно дати їй змогу бути діячем». </a:t>
            </a:r>
            <a:endParaRPr lang="ru-RU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3432A2A0-5D92-64A7-75FC-E30D6267028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91526"/>
            <a:ext cx="3841333" cy="26369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087AACE-8426-EB14-C30B-1FF08D5714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67" y="3645024"/>
            <a:ext cx="3600400" cy="27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1AD16969-F0D6-B7D5-8806-90A65009EE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700" y="3645024"/>
            <a:ext cx="4800533" cy="27003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5281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9341C2-B3D0-F4A7-7648-07AF01BFA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3561917"/>
            <a:ext cx="4302851" cy="2592288"/>
          </a:xfrm>
        </p:spPr>
        <p:txBody>
          <a:bodyPr>
            <a:normAutofit lnSpcReduction="10000"/>
          </a:bodyPr>
          <a:lstStyle/>
          <a:p>
            <a:r>
              <a:rPr lang="uk-UA" sz="28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«Процес навчання стане набагато ефективнішим, якщо дати дітям в руки інструменти». </a:t>
            </a:r>
            <a:endParaRPr lang="ru-RU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50BCD62-8C68-191E-B0CD-6533BF380F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41397"/>
            <a:ext cx="4158835" cy="27715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F405FDBD-C30E-822A-81F2-BC3339B061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3" y="441397"/>
            <a:ext cx="4187825" cy="27908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4420E153-CCA2-85C3-8D1E-77BCEA0ED0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3" y="3462612"/>
            <a:ext cx="4187824" cy="27908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26338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9341C2-B3D0-F4A7-7648-07AF01BFA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3640" y="155621"/>
            <a:ext cx="4680519" cy="2985347"/>
          </a:xfrm>
        </p:spPr>
        <p:txBody>
          <a:bodyPr>
            <a:normAutofit/>
          </a:bodyPr>
          <a:lstStyle/>
          <a:p>
            <a:r>
              <a:rPr lang="uk-UA" sz="28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«Дитина розвиває почуття ритму, почуття міри, відчуття динаміки, свою природню музикальність». </a:t>
            </a:r>
            <a:endParaRPr lang="ru-RU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F3360263-C1C0-8F90-CF1C-63D99D643C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81" y="3717032"/>
            <a:ext cx="4139800" cy="275889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97E338B4-24A0-D18E-C2F1-02774110D78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81" y="378735"/>
            <a:ext cx="4139800" cy="2985347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A2AE873E-E0B0-B4B9-4EA9-A521DF35EA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772" y="3717032"/>
            <a:ext cx="3995935" cy="275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51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E724F8-77B6-A103-07AE-3100B077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392" y="260648"/>
            <a:ext cx="7459216" cy="3888432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uk-UA" sz="2200" b="1" i="1" cap="none">
                <a:ea typeface="Calibri" panose="020F0502020204030204" pitchFamily="34" charset="0"/>
              </a:rPr>
              <a:t>     </a:t>
            </a:r>
            <a:r>
              <a:rPr lang="uk-UA" sz="2200" b="1" i="1" cap="none">
                <a:solidFill>
                  <a:srgbClr val="002060"/>
                </a:solidFill>
                <a:ea typeface="Calibri" panose="020F0502020204030204" pitchFamily="34" charset="0"/>
              </a:rPr>
              <a:t>Карл О</a:t>
            </a:r>
            <a:r>
              <a:rPr lang="uk-UA" sz="2200" b="1" i="1" cap="none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рф наполягав на співі, імпровізації, рухах і грі на найпростіших ударних інструментах. </a:t>
            </a:r>
            <a:br>
              <a:rPr lang="uk-UA" sz="2200" b="1" i="1" cap="none">
                <a:solidFill>
                  <a:srgbClr val="002060"/>
                </a:solidFill>
                <a:effectLst/>
                <a:ea typeface="Calibri" panose="020F0502020204030204" pitchFamily="34" charset="0"/>
              </a:rPr>
            </a:br>
            <a:r>
              <a:rPr lang="uk-UA" sz="2200" b="1" i="1" cap="none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    Вправи,пісеньки і п'єси можна змінювати, варіювати, придумувати разом з дітьми. </a:t>
            </a:r>
            <a:br>
              <a:rPr lang="uk-UA" sz="2200" b="1" i="1" cap="none">
                <a:solidFill>
                  <a:srgbClr val="002060"/>
                </a:solidFill>
                <a:effectLst/>
                <a:ea typeface="Calibri" panose="020F0502020204030204" pitchFamily="34" charset="0"/>
              </a:rPr>
            </a:br>
            <a:r>
              <a:rPr lang="uk-UA" sz="2200" b="1" i="1" cap="none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    Цікавий матеріал спонукує дитину складати, імпровізувати, фантазувати. </a:t>
            </a:r>
            <a:br>
              <a:rPr lang="uk-UA" sz="2200" b="1" i="1" cap="none">
                <a:solidFill>
                  <a:srgbClr val="002060"/>
                </a:solidFill>
                <a:effectLst/>
                <a:ea typeface="Calibri" panose="020F0502020204030204" pitchFamily="34" charset="0"/>
              </a:rPr>
            </a:br>
            <a:r>
              <a:rPr lang="uk-UA" sz="2200" b="1" i="1" cap="none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    Дитина виступає не як слухач, а як творець музики.</a:t>
            </a:r>
            <a:r>
              <a:rPr lang="uk-UA" sz="1800" b="1" i="1" cap="none">
                <a:effectLst/>
                <a:ea typeface="Calibri" panose="020F0502020204030204" pitchFamily="34" charset="0"/>
              </a:rPr>
              <a:t/>
            </a:r>
            <a:br>
              <a:rPr lang="uk-UA" sz="1800" b="1" i="1" cap="none">
                <a:effectLst/>
                <a:ea typeface="Calibri" panose="020F0502020204030204" pitchFamily="34" charset="0"/>
              </a:rPr>
            </a:br>
            <a:endParaRPr lang="ru-RU" sz="2400" b="1" i="1" cap="none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2D69E002-79A0-77F3-EA0A-C0DD477C4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1780" y="3861048"/>
            <a:ext cx="3960440" cy="26062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4535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64"/>
          <p:cNvSpPr>
            <a:spLocks noChangeArrowheads="1"/>
          </p:cNvSpPr>
          <p:nvPr/>
        </p:nvSpPr>
        <p:spPr bwMode="gray">
          <a:xfrm flipV="1">
            <a:off x="457200" y="182881"/>
            <a:ext cx="7211144" cy="45719"/>
          </a:xfrm>
          <a:prstGeom prst="roundRect">
            <a:avLst>
              <a:gd name="adj" fmla="val 0"/>
            </a:avLst>
          </a:prstGeom>
          <a:noFill/>
          <a:ln w="38100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b="1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031" name="Freeform 7"/>
          <p:cNvSpPr>
            <a:spLocks/>
          </p:cNvSpPr>
          <p:nvPr/>
        </p:nvSpPr>
        <p:spPr bwMode="auto">
          <a:xfrm>
            <a:off x="1115616" y="1307618"/>
            <a:ext cx="6768752" cy="3540809"/>
          </a:xfrm>
          <a:custGeom>
            <a:avLst/>
            <a:gdLst/>
            <a:ahLst/>
            <a:cxnLst>
              <a:cxn ang="0">
                <a:pos x="1771" y="885"/>
              </a:cxn>
              <a:cxn ang="0">
                <a:pos x="885" y="0"/>
              </a:cxn>
              <a:cxn ang="0">
                <a:pos x="0" y="885"/>
              </a:cxn>
              <a:cxn ang="0">
                <a:pos x="0" y="890"/>
              </a:cxn>
              <a:cxn ang="0">
                <a:pos x="1771" y="890"/>
              </a:cxn>
              <a:cxn ang="0">
                <a:pos x="1771" y="885"/>
              </a:cxn>
            </a:cxnLst>
            <a:rect l="0" t="0" r="r" b="b"/>
            <a:pathLst>
              <a:path w="1771" h="890">
                <a:moveTo>
                  <a:pt x="1771" y="885"/>
                </a:moveTo>
                <a:cubicBezTo>
                  <a:pt x="1771" y="396"/>
                  <a:pt x="1374" y="0"/>
                  <a:pt x="885" y="0"/>
                </a:cubicBezTo>
                <a:cubicBezTo>
                  <a:pt x="396" y="0"/>
                  <a:pt x="0" y="396"/>
                  <a:pt x="0" y="885"/>
                </a:cubicBezTo>
                <a:cubicBezTo>
                  <a:pt x="0" y="887"/>
                  <a:pt x="0" y="889"/>
                  <a:pt x="0" y="890"/>
                </a:cubicBezTo>
                <a:cubicBezTo>
                  <a:pt x="1771" y="890"/>
                  <a:pt x="1771" y="890"/>
                  <a:pt x="1771" y="890"/>
                </a:cubicBezTo>
                <a:cubicBezTo>
                  <a:pt x="1771" y="889"/>
                  <a:pt x="1771" y="887"/>
                  <a:pt x="1771" y="885"/>
                </a:cubicBezTo>
                <a:close/>
              </a:path>
            </a:pathLst>
          </a:custGeom>
          <a:gradFill flip="none" rotWithShape="1">
            <a:gsLst>
              <a:gs pos="0">
                <a:srgbClr val="000000"/>
              </a:gs>
              <a:gs pos="74000">
                <a:srgbClr val="4D4D4D">
                  <a:shade val="67500"/>
                  <a:satMod val="115000"/>
                </a:srgbClr>
              </a:gs>
              <a:gs pos="100000">
                <a:srgbClr val="4D4D4D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>
            <a:off x="845741" y="2556724"/>
            <a:ext cx="3374669" cy="2062265"/>
          </a:xfrm>
          <a:custGeom>
            <a:avLst/>
            <a:gdLst/>
            <a:ahLst/>
            <a:cxnLst>
              <a:cxn ang="0">
                <a:pos x="0" y="491"/>
              </a:cxn>
              <a:cxn ang="0">
                <a:pos x="0" y="496"/>
              </a:cxn>
              <a:cxn ang="0">
                <a:pos x="883" y="496"/>
              </a:cxn>
              <a:cxn ang="0">
                <a:pos x="155" y="0"/>
              </a:cxn>
              <a:cxn ang="0">
                <a:pos x="0" y="491"/>
              </a:cxn>
            </a:cxnLst>
            <a:rect l="0" t="0" r="r" b="b"/>
            <a:pathLst>
              <a:path w="883" h="496">
                <a:moveTo>
                  <a:pt x="0" y="491"/>
                </a:moveTo>
                <a:cubicBezTo>
                  <a:pt x="0" y="493"/>
                  <a:pt x="0" y="494"/>
                  <a:pt x="0" y="496"/>
                </a:cubicBezTo>
                <a:cubicBezTo>
                  <a:pt x="883" y="496"/>
                  <a:pt x="883" y="496"/>
                  <a:pt x="883" y="496"/>
                </a:cubicBezTo>
                <a:cubicBezTo>
                  <a:pt x="155" y="0"/>
                  <a:pt x="155" y="0"/>
                  <a:pt x="155" y="0"/>
                </a:cubicBezTo>
                <a:cubicBezTo>
                  <a:pt x="57" y="141"/>
                  <a:pt x="0" y="310"/>
                  <a:pt x="0" y="491"/>
                </a:cubicBez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auto">
          <a:xfrm>
            <a:off x="3317479" y="938581"/>
            <a:ext cx="2235759" cy="3707180"/>
          </a:xfrm>
          <a:custGeom>
            <a:avLst/>
            <a:gdLst/>
            <a:ahLst/>
            <a:cxnLst>
              <a:cxn ang="0">
                <a:pos x="585" y="43"/>
              </a:cxn>
              <a:cxn ang="0">
                <a:pos x="293" y="0"/>
              </a:cxn>
              <a:cxn ang="0">
                <a:pos x="0" y="44"/>
              </a:cxn>
              <a:cxn ang="0">
                <a:pos x="293" y="893"/>
              </a:cxn>
              <a:cxn ang="0">
                <a:pos x="585" y="43"/>
              </a:cxn>
            </a:cxnLst>
            <a:rect l="0" t="0" r="r" b="b"/>
            <a:pathLst>
              <a:path w="585" h="893">
                <a:moveTo>
                  <a:pt x="585" y="43"/>
                </a:moveTo>
                <a:cubicBezTo>
                  <a:pt x="493" y="16"/>
                  <a:pt x="395" y="0"/>
                  <a:pt x="293" y="0"/>
                </a:cubicBezTo>
                <a:cubicBezTo>
                  <a:pt x="191" y="0"/>
                  <a:pt x="92" y="16"/>
                  <a:pt x="0" y="44"/>
                </a:cubicBezTo>
                <a:cubicBezTo>
                  <a:pt x="293" y="893"/>
                  <a:pt x="293" y="893"/>
                  <a:pt x="293" y="893"/>
                </a:cubicBezTo>
                <a:lnTo>
                  <a:pt x="585" y="43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rgbClr val="35759D"/>
              </a:solidFill>
            </a:endParaRPr>
          </a:p>
        </p:txBody>
      </p:sp>
      <p:sp>
        <p:nvSpPr>
          <p:cNvPr id="1035" name="Freeform 11"/>
          <p:cNvSpPr>
            <a:spLocks/>
          </p:cNvSpPr>
          <p:nvPr/>
        </p:nvSpPr>
        <p:spPr bwMode="auto">
          <a:xfrm>
            <a:off x="4531916" y="1143152"/>
            <a:ext cx="2869925" cy="3510341"/>
          </a:xfrm>
          <a:custGeom>
            <a:avLst/>
            <a:gdLst/>
            <a:ahLst/>
            <a:cxnLst>
              <a:cxn ang="0">
                <a:pos x="751" y="331"/>
              </a:cxn>
              <a:cxn ang="0">
                <a:pos x="290" y="0"/>
              </a:cxn>
              <a:cxn ang="0">
                <a:pos x="0" y="844"/>
              </a:cxn>
              <a:cxn ang="0">
                <a:pos x="751" y="331"/>
              </a:cxn>
            </a:cxnLst>
            <a:rect l="0" t="0" r="r" b="b"/>
            <a:pathLst>
              <a:path w="751" h="844">
                <a:moveTo>
                  <a:pt x="751" y="331"/>
                </a:moveTo>
                <a:cubicBezTo>
                  <a:pt x="638" y="180"/>
                  <a:pt x="478" y="63"/>
                  <a:pt x="290" y="0"/>
                </a:cubicBezTo>
                <a:cubicBezTo>
                  <a:pt x="0" y="844"/>
                  <a:pt x="0" y="844"/>
                  <a:pt x="0" y="844"/>
                </a:cubicBezTo>
                <a:lnTo>
                  <a:pt x="751" y="331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Freeform 12"/>
          <p:cNvSpPr>
            <a:spLocks/>
          </p:cNvSpPr>
          <p:nvPr/>
        </p:nvSpPr>
        <p:spPr bwMode="auto">
          <a:xfrm>
            <a:off x="1491853" y="1142499"/>
            <a:ext cx="2853747" cy="3489493"/>
          </a:xfrm>
          <a:custGeom>
            <a:avLst/>
            <a:gdLst/>
            <a:ahLst/>
            <a:cxnLst>
              <a:cxn ang="0">
                <a:pos x="458" y="0"/>
              </a:cxn>
              <a:cxn ang="0">
                <a:pos x="0" y="330"/>
              </a:cxn>
              <a:cxn ang="0">
                <a:pos x="747" y="839"/>
              </a:cxn>
              <a:cxn ang="0">
                <a:pos x="458" y="0"/>
              </a:cxn>
            </a:cxnLst>
            <a:rect l="0" t="0" r="r" b="b"/>
            <a:pathLst>
              <a:path w="747" h="839">
                <a:moveTo>
                  <a:pt x="458" y="0"/>
                </a:moveTo>
                <a:cubicBezTo>
                  <a:pt x="271" y="63"/>
                  <a:pt x="112" y="180"/>
                  <a:pt x="0" y="330"/>
                </a:cubicBezTo>
                <a:cubicBezTo>
                  <a:pt x="747" y="839"/>
                  <a:pt x="747" y="839"/>
                  <a:pt x="747" y="839"/>
                </a:cubicBezTo>
                <a:lnTo>
                  <a:pt x="458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Freeform 13"/>
          <p:cNvSpPr>
            <a:spLocks/>
          </p:cNvSpPr>
          <p:nvPr/>
        </p:nvSpPr>
        <p:spPr bwMode="auto">
          <a:xfrm>
            <a:off x="4693841" y="2559798"/>
            <a:ext cx="3358492" cy="2059057"/>
          </a:xfrm>
          <a:custGeom>
            <a:avLst/>
            <a:gdLst/>
            <a:ahLst/>
            <a:cxnLst>
              <a:cxn ang="0">
                <a:pos x="0" y="495"/>
              </a:cxn>
              <a:cxn ang="0">
                <a:pos x="879" y="495"/>
              </a:cxn>
              <a:cxn ang="0">
                <a:pos x="879" y="490"/>
              </a:cxn>
              <a:cxn ang="0">
                <a:pos x="725" y="0"/>
              </a:cxn>
              <a:cxn ang="0">
                <a:pos x="0" y="495"/>
              </a:cxn>
            </a:cxnLst>
            <a:rect l="0" t="0" r="r" b="b"/>
            <a:pathLst>
              <a:path w="879" h="495">
                <a:moveTo>
                  <a:pt x="0" y="495"/>
                </a:moveTo>
                <a:cubicBezTo>
                  <a:pt x="879" y="495"/>
                  <a:pt x="879" y="495"/>
                  <a:pt x="879" y="495"/>
                </a:cubicBezTo>
                <a:cubicBezTo>
                  <a:pt x="879" y="493"/>
                  <a:pt x="879" y="492"/>
                  <a:pt x="879" y="490"/>
                </a:cubicBezTo>
                <a:cubicBezTo>
                  <a:pt x="879" y="309"/>
                  <a:pt x="822" y="141"/>
                  <a:pt x="725" y="0"/>
                </a:cubicBezTo>
                <a:lnTo>
                  <a:pt x="0" y="49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8" name="Freeform 14"/>
          <p:cNvSpPr>
            <a:spLocks/>
          </p:cNvSpPr>
          <p:nvPr/>
        </p:nvSpPr>
        <p:spPr bwMode="auto">
          <a:xfrm>
            <a:off x="2679465" y="3004423"/>
            <a:ext cx="3548597" cy="1990612"/>
          </a:xfrm>
          <a:custGeom>
            <a:avLst/>
            <a:gdLst/>
            <a:ahLst/>
            <a:cxnLst>
              <a:cxn ang="0">
                <a:pos x="1259" y="645"/>
              </a:cxn>
              <a:cxn ang="0">
                <a:pos x="629" y="0"/>
              </a:cxn>
              <a:cxn ang="0">
                <a:pos x="0" y="645"/>
              </a:cxn>
              <a:cxn ang="0">
                <a:pos x="0" y="649"/>
              </a:cxn>
              <a:cxn ang="0">
                <a:pos x="1259" y="649"/>
              </a:cxn>
              <a:cxn ang="0">
                <a:pos x="1259" y="645"/>
              </a:cxn>
            </a:cxnLst>
            <a:rect l="0" t="0" r="r" b="b"/>
            <a:pathLst>
              <a:path w="1259" h="649">
                <a:moveTo>
                  <a:pt x="1259" y="645"/>
                </a:moveTo>
                <a:cubicBezTo>
                  <a:pt x="1259" y="289"/>
                  <a:pt x="977" y="0"/>
                  <a:pt x="629" y="0"/>
                </a:cubicBezTo>
                <a:cubicBezTo>
                  <a:pt x="282" y="0"/>
                  <a:pt x="0" y="289"/>
                  <a:pt x="0" y="645"/>
                </a:cubicBezTo>
                <a:cubicBezTo>
                  <a:pt x="0" y="646"/>
                  <a:pt x="0" y="647"/>
                  <a:pt x="0" y="649"/>
                </a:cubicBezTo>
                <a:cubicBezTo>
                  <a:pt x="1259" y="649"/>
                  <a:pt x="1259" y="649"/>
                  <a:pt x="1259" y="649"/>
                </a:cubicBezTo>
                <a:cubicBezTo>
                  <a:pt x="1259" y="647"/>
                  <a:pt x="1259" y="646"/>
                  <a:pt x="1259" y="645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  <a:shade val="30000"/>
                  <a:satMod val="115000"/>
                </a:schemeClr>
              </a:gs>
              <a:gs pos="50000">
                <a:schemeClr val="bg1">
                  <a:lumMod val="75000"/>
                  <a:shade val="67500"/>
                  <a:satMod val="115000"/>
                </a:schemeClr>
              </a:gs>
              <a:gs pos="100000">
                <a:schemeClr val="bg1">
                  <a:lumMod val="7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  <a:reflection blurRad="6350" stA="52000" endA="300" endPos="35000" dir="5400000" sy="-100000" algn="bl" rotWithShape="0"/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211116" y="3262949"/>
            <a:ext cx="2486690" cy="1815882"/>
          </a:xfrm>
          <a:prstGeom prst="rect">
            <a:avLst/>
          </a:prstGeom>
          <a:ln>
            <a:noFill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uk-UA" sz="2800" b="1">
                <a:ln w="10160">
                  <a:solidFill>
                    <a:schemeClr val="accent5"/>
                  </a:solidFill>
                  <a:prstDash val="solid"/>
                </a:ln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Arial" pitchFamily="34" charset="0"/>
              </a:rPr>
              <a:t>Елементи музичного виховання за Орфом</a:t>
            </a:r>
            <a:endParaRPr lang="en-US" sz="2800" b="1" dirty="0">
              <a:ln w="10160">
                <a:solidFill>
                  <a:schemeClr val="accent5"/>
                </a:solidFill>
                <a:prstDash val="solid"/>
              </a:ln>
              <a:effectLst>
                <a:glow rad="139700">
                  <a:schemeClr val="accent5">
                    <a:satMod val="17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cs typeface="Arial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431775" y="2003695"/>
            <a:ext cx="1478901" cy="86166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Ігри з інструмен-тами</a:t>
            </a:r>
            <a:endParaRPr lang="en-US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334425" y="3584230"/>
            <a:ext cx="149973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uk-UA" sz="16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16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лементарний музичний театр</a:t>
            </a:r>
            <a:endParaRPr lang="ru-RU" sz="1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68940" y="2003695"/>
            <a:ext cx="145010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uk-UA" sz="1600" b="1">
                <a:solidFill>
                  <a:srgbClr val="002060"/>
                </a:solidFill>
                <a:cs typeface="Arial" pitchFamily="34" charset="0"/>
              </a:rPr>
              <a:t>Поетичне музикуван-ня</a:t>
            </a:r>
            <a:endParaRPr lang="en-US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42589" y="1150593"/>
            <a:ext cx="157748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Мовленнєві вправи</a:t>
            </a:r>
            <a:endParaRPr lang="en-US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708521C5-3DB4-44D1-2A8E-1D5F0A627A2B}"/>
              </a:ext>
            </a:extLst>
          </p:cNvPr>
          <p:cNvSpPr txBox="1"/>
          <p:nvPr/>
        </p:nvSpPr>
        <p:spPr>
          <a:xfrm>
            <a:off x="1091667" y="3583100"/>
            <a:ext cx="1506088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Музично-рухові вправи</a:t>
            </a:r>
            <a:endParaRPr lang="ru-RU" sz="1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2211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29F03E15-ACC7-73B9-6605-3E6E6E8153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07362713"/>
              </p:ext>
            </p:extLst>
          </p:nvPr>
        </p:nvGraphicFramePr>
        <p:xfrm>
          <a:off x="251520" y="533618"/>
          <a:ext cx="8640960" cy="217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0">
            <a:extLst>
              <a:ext uri="{FF2B5EF4-FFF2-40B4-BE49-F238E27FC236}">
                <a16:creationId xmlns="" xmlns:a16="http://schemas.microsoft.com/office/drawing/2014/main" id="{9A1D55C6-5F7C-E62A-546B-472B4C3D1162}"/>
              </a:ext>
            </a:extLst>
          </p:cNvPr>
          <p:cNvSpPr/>
          <p:nvPr/>
        </p:nvSpPr>
        <p:spPr>
          <a:xfrm>
            <a:off x="971600" y="779606"/>
            <a:ext cx="21602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Мовленнєві вправи</a:t>
            </a:r>
            <a:endParaRPr lang="en-US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6" name="Rectangle 19">
            <a:extLst>
              <a:ext uri="{FF2B5EF4-FFF2-40B4-BE49-F238E27FC236}">
                <a16:creationId xmlns="" xmlns:a16="http://schemas.microsoft.com/office/drawing/2014/main" id="{D8DAFC28-5AA5-27EA-EB5F-E1E019E1F491}"/>
              </a:ext>
            </a:extLst>
          </p:cNvPr>
          <p:cNvSpPr/>
          <p:nvPr/>
        </p:nvSpPr>
        <p:spPr>
          <a:xfrm>
            <a:off x="971601" y="1950531"/>
            <a:ext cx="2160240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uk-UA" sz="1600" b="1">
                <a:solidFill>
                  <a:srgbClr val="002060"/>
                </a:solidFill>
                <a:cs typeface="Arial" pitchFamily="34" charset="0"/>
              </a:rPr>
              <a:t>Поетичне музикування</a:t>
            </a:r>
            <a:endParaRPr lang="en-US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graphicFrame>
        <p:nvGraphicFramePr>
          <p:cNvPr id="7" name="Объект 3">
            <a:extLst>
              <a:ext uri="{FF2B5EF4-FFF2-40B4-BE49-F238E27FC236}">
                <a16:creationId xmlns="" xmlns:a16="http://schemas.microsoft.com/office/drawing/2014/main" id="{A3736B9C-55F9-AC34-7738-4D49903C7C9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05525876"/>
              </p:ext>
            </p:extLst>
          </p:nvPr>
        </p:nvGraphicFramePr>
        <p:xfrm>
          <a:off x="251520" y="2831121"/>
          <a:ext cx="8640960" cy="2175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Объект 3">
            <a:extLst>
              <a:ext uri="{FF2B5EF4-FFF2-40B4-BE49-F238E27FC236}">
                <a16:creationId xmlns="" xmlns:a16="http://schemas.microsoft.com/office/drawing/2014/main" id="{003F38A2-D232-FDBA-1799-47A1FBB0EE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776830"/>
              </p:ext>
            </p:extLst>
          </p:nvPr>
        </p:nvGraphicFramePr>
        <p:xfrm>
          <a:off x="251520" y="5129088"/>
          <a:ext cx="8640960" cy="10059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25131F4-7509-5775-7E32-40989C44268A}"/>
              </a:ext>
            </a:extLst>
          </p:cNvPr>
          <p:cNvSpPr txBox="1"/>
          <p:nvPr/>
        </p:nvSpPr>
        <p:spPr>
          <a:xfrm>
            <a:off x="971601" y="3114877"/>
            <a:ext cx="214632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Музично-рухові вправи</a:t>
            </a:r>
            <a:endParaRPr lang="ru-RU" sz="1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angle 17">
            <a:extLst>
              <a:ext uri="{FF2B5EF4-FFF2-40B4-BE49-F238E27FC236}">
                <a16:creationId xmlns="" xmlns:a16="http://schemas.microsoft.com/office/drawing/2014/main" id="{18EDAB52-5D92-3762-8A46-77677975EB21}"/>
              </a:ext>
            </a:extLst>
          </p:cNvPr>
          <p:cNvSpPr/>
          <p:nvPr/>
        </p:nvSpPr>
        <p:spPr>
          <a:xfrm>
            <a:off x="971600" y="4218796"/>
            <a:ext cx="2146326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Ігри з інструментами</a:t>
            </a:r>
            <a:endParaRPr lang="en-US" sz="1600" b="1" dirty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1" name="Rectangle 18">
            <a:extLst>
              <a:ext uri="{FF2B5EF4-FFF2-40B4-BE49-F238E27FC236}">
                <a16:creationId xmlns="" xmlns:a16="http://schemas.microsoft.com/office/drawing/2014/main" id="{DEE082AE-9C4C-D574-0332-B4206F391BA1}"/>
              </a:ext>
            </a:extLst>
          </p:cNvPr>
          <p:cNvSpPr/>
          <p:nvPr/>
        </p:nvSpPr>
        <p:spPr>
          <a:xfrm>
            <a:off x="971600" y="5376989"/>
            <a:ext cx="2137532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uk-UA" sz="16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1600" b="1">
                <a:solidFill>
                  <a:srgbClr val="00206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лементарний музичний театр</a:t>
            </a:r>
            <a:endParaRPr lang="ru-RU" sz="1600" b="1" dirty="0">
              <a:solidFill>
                <a:srgbClr val="00206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452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9341C2-B3D0-F4A7-7648-07AF01BFA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295" y="371645"/>
            <a:ext cx="8071048" cy="3032310"/>
          </a:xfrm>
        </p:spPr>
        <p:txBody>
          <a:bodyPr>
            <a:normAutofit/>
          </a:bodyPr>
          <a:lstStyle/>
          <a:p>
            <a:r>
              <a:rPr lang="uk-UA" sz="28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«Фантазію і здатність до переживання слід розвивати у ранньому віці. Усе, що дитина переживає, все, що в ній пробуджене і виховане, проявляється впродовж усього її життя». </a:t>
            </a:r>
            <a:endParaRPr lang="ru-RU" sz="28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5D3EFFB4-384B-6B46-C289-D242153D6A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56" y="3403955"/>
            <a:ext cx="4345288" cy="3254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902927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528392A3-D56E-4069-D5F5-421E33C7F2D3}"/>
              </a:ext>
            </a:extLst>
          </p:cNvPr>
          <p:cNvSpPr txBox="1">
            <a:spLocks/>
          </p:cNvSpPr>
          <p:nvPr/>
        </p:nvSpPr>
        <p:spPr>
          <a:xfrm>
            <a:off x="1727684" y="476672"/>
            <a:ext cx="5688631" cy="8435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44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ОСНОВНІ ПРИНЦИПИ ОРФ – ПЕДАГОГІКИ:</a:t>
            </a:r>
            <a:endParaRPr lang="ru-RU" sz="4400" b="1" cap="none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9CC3C99D-BF6C-5245-10E0-3455726C87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6148739"/>
              </p:ext>
            </p:extLst>
          </p:nvPr>
        </p:nvGraphicFramePr>
        <p:xfrm>
          <a:off x="611560" y="1772816"/>
          <a:ext cx="7920880" cy="3168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836D53EA-2250-6C78-9427-C6A6DC635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886246"/>
              </p:ext>
            </p:extLst>
          </p:nvPr>
        </p:nvGraphicFramePr>
        <p:xfrm>
          <a:off x="611560" y="4941168"/>
          <a:ext cx="7920880" cy="1512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0906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 bwMode="auto">
          <a:xfrm>
            <a:off x="3393273" y="2321711"/>
            <a:ext cx="2357454" cy="221457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sz="2800" b="1">
                <a:latin typeface="Arial" panose="020B0604020202020204" pitchFamily="34" charset="0"/>
              </a:rPr>
              <a:t>Педагогіка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800" b="1" i="0" u="none" strike="noStrike" cap="none" normalizeH="0" baseline="0">
                <a:ln>
                  <a:noFill/>
                </a:ln>
                <a:effectLst/>
                <a:latin typeface="Arial" panose="020B0604020202020204" pitchFamily="34" charset="0"/>
              </a:rPr>
              <a:t>Карла Орфа</a:t>
            </a:r>
            <a:endParaRPr kumimoji="0" lang="uk-UA" sz="2800" b="1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8" name="Стрелка вправо 7"/>
          <p:cNvSpPr/>
          <p:nvPr/>
        </p:nvSpPr>
        <p:spPr bwMode="auto">
          <a:xfrm>
            <a:off x="142843" y="1785926"/>
            <a:ext cx="3214710" cy="3286148"/>
          </a:xfrm>
          <a:prstGeom prst="rightArrow">
            <a:avLst/>
          </a:prstGeom>
          <a:solidFill>
            <a:srgbClr val="FFCC99"/>
          </a:solidFill>
          <a:ln w="12700">
            <a:solidFill>
              <a:srgbClr val="002060"/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Слухання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uk-UA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з грою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9" name="Стрелка вправо 8"/>
          <p:cNvSpPr/>
          <p:nvPr/>
        </p:nvSpPr>
        <p:spPr bwMode="auto">
          <a:xfrm flipH="1">
            <a:off x="5786447" y="1785926"/>
            <a:ext cx="3214710" cy="3286148"/>
          </a:xfrm>
          <a:prstGeom prst="rightArrow">
            <a:avLst/>
          </a:prstGeom>
          <a:solidFill>
            <a:srgbClr val="FFCC99"/>
          </a:solidFill>
          <a:ln w="12700">
            <a:solidFill>
              <a:srgbClr val="002060"/>
            </a:solidFill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Заняття в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2400" b="1" i="0" u="none" strike="noStrike" cap="none" normalizeH="0" baseline="0">
                <a:ln>
                  <a:noFill/>
                </a:ln>
                <a:solidFill>
                  <a:srgbClr val="002060"/>
                </a:solidFill>
                <a:effectLst/>
                <a:latin typeface="+mj-lt"/>
              </a:rPr>
              <a:t>оркестрі</a:t>
            </a:r>
            <a:endParaRPr kumimoji="0" lang="uk-UA" sz="24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+mj-lt"/>
            </a:endParaRPr>
          </a:p>
        </p:txBody>
      </p:sp>
      <p:sp>
        <p:nvSpPr>
          <p:cNvPr id="3" name="Стрелка: вниз 2">
            <a:extLst>
              <a:ext uri="{FF2B5EF4-FFF2-40B4-BE49-F238E27FC236}">
                <a16:creationId xmlns="" xmlns:a16="http://schemas.microsoft.com/office/drawing/2014/main" id="{199854C0-A057-D2E9-C6A8-CF37F0E032A1}"/>
              </a:ext>
            </a:extLst>
          </p:cNvPr>
          <p:cNvSpPr/>
          <p:nvPr/>
        </p:nvSpPr>
        <p:spPr>
          <a:xfrm>
            <a:off x="3000364" y="99120"/>
            <a:ext cx="3143272" cy="2205079"/>
          </a:xfrm>
          <a:prstGeom prst="downArrow">
            <a:avLst>
              <a:gd name="adj1" fmla="val 50000"/>
              <a:gd name="adj2" fmla="val 50561"/>
            </a:avLst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>
                <a:solidFill>
                  <a:srgbClr val="002060"/>
                </a:solidFill>
                <a:latin typeface="+mj-lt"/>
              </a:rPr>
              <a:t>Спів</a:t>
            </a:r>
            <a:endParaRPr lang="ru-RU" sz="2400" b="1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" name="Стрелка: вверх 5">
            <a:extLst>
              <a:ext uri="{FF2B5EF4-FFF2-40B4-BE49-F238E27FC236}">
                <a16:creationId xmlns="" xmlns:a16="http://schemas.microsoft.com/office/drawing/2014/main" id="{26C05B01-75B0-4CBD-B24B-0197557319E4}"/>
              </a:ext>
            </a:extLst>
          </p:cNvPr>
          <p:cNvSpPr/>
          <p:nvPr/>
        </p:nvSpPr>
        <p:spPr>
          <a:xfrm>
            <a:off x="3000364" y="4553801"/>
            <a:ext cx="3143272" cy="2205079"/>
          </a:xfrm>
          <a:prstGeom prst="upArrow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>
                <a:solidFill>
                  <a:srgbClr val="002060"/>
                </a:solidFill>
                <a:latin typeface="+mj-lt"/>
              </a:rPr>
              <a:t>Рух</a:t>
            </a:r>
            <a:endParaRPr lang="ru-RU" sz="2400" b="1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="" xmlns:a16="http://schemas.microsoft.com/office/drawing/2014/main" id="{45CEF364-6754-48CE-192E-030527DA85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1195291"/>
              </p:ext>
            </p:extLst>
          </p:nvPr>
        </p:nvGraphicFramePr>
        <p:xfrm>
          <a:off x="0" y="3645024"/>
          <a:ext cx="8352928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>
            <a:extLst>
              <a:ext uri="{FF2B5EF4-FFF2-40B4-BE49-F238E27FC236}">
                <a16:creationId xmlns="" xmlns:a16="http://schemas.microsoft.com/office/drawing/2014/main" id="{DA881CBA-B049-4286-C558-9511A9E2C6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77195903"/>
              </p:ext>
            </p:extLst>
          </p:nvPr>
        </p:nvGraphicFramePr>
        <p:xfrm>
          <a:off x="-108520" y="620688"/>
          <a:ext cx="5950496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5BB5B055-4838-DE1F-D9C1-61899C1166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047" y="587094"/>
            <a:ext cx="2978512" cy="25202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660997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939341C2-B3D0-F4A7-7648-07AF01BFA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5" y="116632"/>
            <a:ext cx="4032447" cy="6552727"/>
          </a:xfrm>
        </p:spPr>
        <p:txBody>
          <a:bodyPr>
            <a:noAutofit/>
          </a:bodyPr>
          <a:lstStyle/>
          <a:p>
            <a:r>
              <a:rPr lang="uk-UA" sz="2400" b="1" i="1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Bookman Old Style" panose="02050604050505020204" pitchFamily="18" charset="0"/>
                <a:ea typeface="Calibri" panose="020F0502020204030204" pitchFamily="34" charset="0"/>
              </a:rPr>
              <a:t>Спів і танці з акомпанементом звучних жестів дозволяють організувати елементарне музикування в будь-яких умовах, за відсутності інших інструментів. Звучні жести є не просто носіями певних тембрів – їх використання вносить рух в освоєння дітьми ритму. </a:t>
            </a:r>
            <a:endParaRPr lang="ru-RU" sz="2400" b="1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F870431-DABB-AC7B-7FA1-349FB21649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476672"/>
            <a:ext cx="5328592" cy="56035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257690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00D7DA2A-189B-D838-A468-174D1D240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4937413"/>
              </p:ext>
            </p:extLst>
          </p:nvPr>
        </p:nvGraphicFramePr>
        <p:xfrm>
          <a:off x="359532" y="568660"/>
          <a:ext cx="8424936" cy="57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898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2">
            <a:extLst>
              <a:ext uri="{FF2B5EF4-FFF2-40B4-BE49-F238E27FC236}">
                <a16:creationId xmlns="" xmlns:a16="http://schemas.microsoft.com/office/drawing/2014/main" id="{A031C50D-21FC-117A-1DBE-012F5BF0B8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580" y="404664"/>
            <a:ext cx="7560840" cy="4968552"/>
          </a:xfrm>
          <a:prstGeom prst="horizontalScroll">
            <a:avLst/>
          </a:prstGeom>
          <a:solidFill>
            <a:schemeClr val="lt1"/>
          </a:solidFill>
          <a:ln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uk-UA" sz="2400" b="1" i="1">
                <a:ln>
                  <a:solidFill>
                    <a:srgbClr val="002060"/>
                  </a:solidFill>
                </a:ln>
                <a:solidFill>
                  <a:schemeClr val="bg2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музичному занятті, побудованому за концепцією елементарного музикування, діти стають іншими відкривають свої серця, перетворюються в чарівників, які розуміють мову вітру і квітів, вміють бачити музику…</a:t>
            </a:r>
            <a:endParaRPr lang="ru-RU" sz="2400" b="1" i="1">
              <a:ln>
                <a:solidFill>
                  <a:srgbClr val="002060"/>
                </a:solidFill>
              </a:ln>
              <a:solidFill>
                <a:schemeClr val="bg2"/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830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F711162-6C61-02B0-9D80-1F8222B3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6634" y="116632"/>
            <a:ext cx="5330731" cy="648072"/>
          </a:xfrm>
        </p:spPr>
        <p:txBody>
          <a:bodyPr/>
          <a:lstStyle/>
          <a:p>
            <a:pPr algn="ctr"/>
            <a:r>
              <a:rPr lang="uk-UA" b="1">
                <a:ln w="3175" cmpd="sng">
                  <a:solidFill>
                    <a:srgbClr val="002060"/>
                  </a:solidFill>
                </a:ln>
                <a:solidFill>
                  <a:srgbClr val="0070C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Використані джерела:</a:t>
            </a:r>
            <a:endParaRPr lang="ru-RU" b="1">
              <a:ln w="3175" cmpd="sng">
                <a:solidFill>
                  <a:srgbClr val="002060"/>
                </a:solidFill>
              </a:ln>
              <a:solidFill>
                <a:srgbClr val="0070C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228301D-4DEE-8483-6BD0-04BAE8DBE5BF}"/>
              </a:ext>
            </a:extLst>
          </p:cNvPr>
          <p:cNvSpPr txBox="1"/>
          <p:nvPr/>
        </p:nvSpPr>
        <p:spPr>
          <a:xfrm>
            <a:off x="467543" y="839701"/>
            <a:ext cx="8208912" cy="51785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142875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712470" algn="l"/>
              </a:tabLst>
            </a:pP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Козлова І.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Незвичайний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оркестр: і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майстри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і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музиканти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І. Козлова //</a:t>
            </a:r>
            <a:r>
              <a:rPr lang="ru-RU" sz="1400" b="1" kern="100" spc="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Вихователь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-методист</a:t>
            </a:r>
            <a:r>
              <a:rPr lang="ru-RU" sz="1400" b="1" kern="100" spc="-1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дошкільного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закладу. –</a:t>
            </a:r>
            <a:r>
              <a:rPr lang="ru-RU" sz="1400" b="1" kern="100" spc="-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2014.</a:t>
            </a:r>
            <a:r>
              <a:rPr lang="ru-RU" sz="1400" b="1" kern="100" spc="-1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b="1" kern="100" spc="-1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№8.</a:t>
            </a:r>
            <a:r>
              <a:rPr lang="ru-RU" sz="1400" b="1" kern="100" spc="-1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b="1" kern="100" spc="-1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С.</a:t>
            </a:r>
            <a:r>
              <a:rPr lang="ru-RU" sz="1400" b="1" kern="100" spc="-1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41–45.</a:t>
            </a:r>
            <a:endParaRPr lang="ru-RU" sz="1400" kern="1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14224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712470" algn="l"/>
              </a:tabLst>
            </a:pP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Шаповал О.</a:t>
            </a:r>
            <a:r>
              <a:rPr lang="ru-RU" sz="1400" b="1" kern="100" spc="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Упровадження</a:t>
            </a:r>
            <a:r>
              <a:rPr lang="ru-RU" sz="1400" b="1" kern="100" spc="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концепції</a:t>
            </a:r>
            <a:r>
              <a:rPr lang="ru-RU" sz="1400" b="1" kern="100" spc="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елементарного</a:t>
            </a:r>
            <a:r>
              <a:rPr lang="ru-RU" sz="1400" b="1" kern="100" spc="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музикування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ru-RU" sz="1400" b="1" kern="100" spc="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Карла  </a:t>
            </a:r>
            <a:r>
              <a:rPr lang="ru-RU" sz="1400" b="1" kern="100" spc="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Орфа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ru-RU" sz="1400" b="1" kern="100" spc="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   систему  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музичного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дошкільників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/</a:t>
            </a:r>
            <a:r>
              <a:rPr lang="ru-RU" sz="1400" b="1" kern="100" spc="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О.</a:t>
            </a:r>
            <a:r>
              <a:rPr lang="ru-RU" sz="1400" b="1" kern="100" spc="-1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Шаповал</a:t>
            </a:r>
            <a:r>
              <a:rPr lang="ru-RU" sz="1400" b="1" kern="100" spc="1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//</a:t>
            </a:r>
            <a:r>
              <a:rPr lang="ru-RU" sz="1400" b="1" kern="100" spc="2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Вихователь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-методист</a:t>
            </a:r>
            <a:r>
              <a:rPr lang="ru-RU" sz="1400" b="1" kern="100" spc="2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дошкільного</a:t>
            </a:r>
            <a:r>
              <a:rPr lang="ru-RU" sz="1400" b="1" kern="100" spc="3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закладу.</a:t>
            </a:r>
            <a:r>
              <a:rPr lang="ru-RU" sz="1400" b="1" kern="100" spc="4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b="1" kern="100" spc="4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2010.</a:t>
            </a:r>
            <a:r>
              <a:rPr lang="ru-RU" sz="1400" b="1" kern="100" spc="2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ru-RU" sz="1400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№11.</a:t>
            </a:r>
            <a:r>
              <a:rPr lang="uk-UA" sz="1400" b="1" spc="-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–</a:t>
            </a:r>
            <a:r>
              <a:rPr lang="uk-UA" sz="1400" b="1" spc="5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С.</a:t>
            </a:r>
            <a:r>
              <a:rPr lang="uk-UA" sz="1400" b="1" spc="-1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57–66.</a:t>
            </a:r>
            <a:endParaRPr lang="ru-RU" sz="1400" kern="1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Т.Е.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Тютюнникова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«Уроки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музики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Система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навчання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Карла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Орфа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 М.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Астрель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2000 р. </a:t>
            </a:r>
            <a:endParaRPr lang="ru-RU" sz="1400" kern="1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лементарне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муз</a:t>
            </a:r>
            <a:r>
              <a:rPr lang="uk-UA" sz="1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ичн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 </a:t>
            </a: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 за системою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Карла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Орфа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400" b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 О.Бугай// Вихователь-методист дошкільного закладу // № 10-2010 р. – С. 65</a:t>
            </a:r>
            <a:endParaRPr lang="ru-RU" sz="1400" kern="1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Хомуленко</a:t>
            </a:r>
            <a:r>
              <a:rPr lang="uk-UA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Л. «Вокальна імпровізація у роботі з дітьми», ж-л «Музичний керівник», №9 / 2011, с.5. </a:t>
            </a:r>
            <a:endParaRPr lang="ru-RU" sz="1400" kern="1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К.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Разборщук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арт-директора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студії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радісного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музикування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Музичні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фантазії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м.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Київ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ж. «</a:t>
            </a:r>
            <a:r>
              <a:rPr lang="ru-RU" sz="1400" b="1" u="sng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Музичний</a:t>
            </a:r>
            <a:r>
              <a:rPr lang="ru-RU" sz="1400" b="1" u="sng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ru-RU" sz="1400" b="1" u="sng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керівник</a:t>
            </a:r>
            <a:r>
              <a:rPr lang="ru-RU" sz="1400" b="1" u="sng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- 2017р. </a:t>
            </a:r>
            <a:endParaRPr lang="ru-RU" sz="1400" kern="1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Теско</a:t>
            </a:r>
            <a:r>
              <a:rPr lang="uk-UA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Ю.М. 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Технологія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елементарного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музикування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 Карла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Орфа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системі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музичного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виховання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дітей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дошкільного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віку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uk-UA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uk-UA" sz="1400" b="1" u="sng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https://vseosvita.ua/library/prezentacia-na-temu-tehnologia-elementarnogo-muzikuvanna-karla-orfa-v-sistemi-muzicnogo-vihovanna-ditej-doskilnogo-viku-174079.html</a:t>
            </a:r>
            <a:r>
              <a:rPr lang="uk-UA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kern="1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Лабунська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Н.С. «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Мовленнєві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та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музично-рухові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вправи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з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використанням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елементів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методики Карла </a:t>
            </a:r>
            <a:r>
              <a:rPr lang="ru-RU" sz="1400" b="1" kern="100" dirty="0" err="1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Орфа</a:t>
            </a:r>
            <a:r>
              <a:rPr lang="ru-RU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». </a:t>
            </a:r>
            <a:r>
              <a:rPr lang="uk-UA" sz="1400" b="1" u="sng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https://naurok.com.ua/movlennevi-ta-muzichno-ruhovi-vpravi-z-vikoristannyam-elementiv-metodiki-karla-orfa-184454.html</a:t>
            </a:r>
            <a:r>
              <a:rPr lang="uk-UA" sz="1400" b="1" kern="100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kern="100" dirty="0">
              <a:solidFill>
                <a:schemeClr val="accent1">
                  <a:lumMod val="75000"/>
                </a:schemeClr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910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Горизонтальный свиток 2">
            <a:extLst>
              <a:ext uri="{FF2B5EF4-FFF2-40B4-BE49-F238E27FC236}">
                <a16:creationId xmlns="" xmlns:a16="http://schemas.microsoft.com/office/drawing/2014/main" id="{75A56722-0099-5B0E-053D-F46642E22C18}"/>
              </a:ext>
            </a:extLst>
          </p:cNvPr>
          <p:cNvSpPr/>
          <p:nvPr/>
        </p:nvSpPr>
        <p:spPr>
          <a:xfrm rot="20428092">
            <a:off x="1187624" y="1340768"/>
            <a:ext cx="7344816" cy="3564396"/>
          </a:xfrm>
          <a:prstGeom prst="horizontalScroll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4800" b="1" i="1" dirty="0">
                <a:solidFill>
                  <a:schemeClr val="accent1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Bookman Old Style" panose="020506040505050202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4800" b="1" i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Bookman Old Style" panose="02050604050505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69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58A942D-12CD-BBED-DB22-3F762FD39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741168"/>
            <a:ext cx="7704856" cy="1150640"/>
          </a:xfrm>
        </p:spPr>
        <p:txBody>
          <a:bodyPr>
            <a:noAutofit/>
          </a:bodyPr>
          <a:lstStyle/>
          <a:p>
            <a:r>
              <a:rPr lang="uk-UA" sz="4400" b="1" cap="none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МЕТОДИКА  КАРЛА ОРФА</a:t>
            </a:r>
            <a:endParaRPr lang="ru-RU" sz="4400" b="1" cap="none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9E728FDD-0024-2BD0-E60B-8EE1C41B7A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23528" y="620688"/>
            <a:ext cx="5904656" cy="4608512"/>
          </a:xfrm>
        </p:spPr>
        <p:txBody>
          <a:bodyPr>
            <a:normAutofit/>
          </a:bodyPr>
          <a:lstStyle/>
          <a:p>
            <a:r>
              <a:rPr lang="uk-UA" sz="2400" b="1" dirty="0">
                <a:solidFill>
                  <a:srgbClr val="FFC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    </a:t>
            </a:r>
            <a:r>
              <a:rPr lang="uk-UA" sz="2400" b="1" dirty="0">
                <a:solidFill>
                  <a:srgbClr val="FFCC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Карл </a:t>
            </a:r>
            <a:r>
              <a:rPr lang="uk-UA" sz="2400" b="1" dirty="0" err="1">
                <a:solidFill>
                  <a:srgbClr val="FFCC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Орф</a:t>
            </a:r>
            <a:r>
              <a:rPr lang="uk-UA" sz="2400" b="1" dirty="0">
                <a:solidFill>
                  <a:srgbClr val="FFCC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uk-UA" sz="2000" dirty="0">
                <a:latin typeface="Century Gothic" panose="020B0502020202020204" pitchFamily="34" charset="0"/>
              </a:rPr>
              <a:t>- </a:t>
            </a:r>
            <a:r>
              <a:rPr lang="uk-UA" sz="2000" b="1" dirty="0">
                <a:latin typeface="Century Gothic" panose="020B0502020202020204" pitchFamily="34" charset="0"/>
              </a:rPr>
              <a:t>німецький композитор, педагог та театральний діяч. Його ідея </a:t>
            </a:r>
            <a:r>
              <a:rPr lang="uk-UA" sz="2000" b="1" dirty="0" err="1" smtClean="0">
                <a:latin typeface="Century Gothic" panose="020B0502020202020204" pitchFamily="34" charset="0"/>
              </a:rPr>
              <a:t>грунтується</a:t>
            </a:r>
            <a:r>
              <a:rPr lang="uk-UA" sz="2000" b="1" dirty="0" smtClean="0">
                <a:latin typeface="Century Gothic" panose="020B0502020202020204" pitchFamily="34" charset="0"/>
              </a:rPr>
              <a:t> </a:t>
            </a:r>
            <a:r>
              <a:rPr lang="uk-UA" sz="2000" b="1" dirty="0">
                <a:latin typeface="Century Gothic" panose="020B0502020202020204" pitchFamily="34" charset="0"/>
              </a:rPr>
              <a:t>на усвідомленні важливості ритму і руху. Свої ідеї він виклав у книзі</a:t>
            </a:r>
            <a:r>
              <a:rPr lang="en-US" sz="2000" b="1" dirty="0">
                <a:latin typeface="Century Gothic" panose="020B0502020202020204" pitchFamily="34" charset="0"/>
              </a:rPr>
              <a:t> </a:t>
            </a:r>
            <a:r>
              <a:rPr lang="uk-UA" sz="2000" b="1" dirty="0">
                <a:latin typeface="Century Gothic" panose="020B0502020202020204" pitchFamily="34" charset="0"/>
              </a:rPr>
              <a:t>«</a:t>
            </a:r>
            <a:r>
              <a:rPr lang="en-US" sz="2000" b="1" dirty="0">
                <a:latin typeface="Century Gothic" panose="020B0502020202020204" pitchFamily="34" charset="0"/>
              </a:rPr>
              <a:t>Orff – </a:t>
            </a:r>
            <a:r>
              <a:rPr lang="en-US" sz="2000" b="1" dirty="0" err="1">
                <a:latin typeface="Century Gothic" panose="020B0502020202020204" pitchFamily="34" charset="0"/>
              </a:rPr>
              <a:t>Schulwerk</a:t>
            </a:r>
            <a:r>
              <a:rPr lang="uk-UA" sz="2000" b="1" dirty="0">
                <a:latin typeface="Century Gothic" panose="020B0502020202020204" pitchFamily="34" charset="0"/>
              </a:rPr>
              <a:t>».</a:t>
            </a:r>
            <a:r>
              <a:rPr lang="uk-UA" sz="2000" dirty="0">
                <a:latin typeface="Century Gothic" panose="020B0502020202020204" pitchFamily="34" charset="0"/>
              </a:rPr>
              <a:t> </a:t>
            </a:r>
          </a:p>
          <a:p>
            <a:r>
              <a:rPr lang="uk-UA" sz="2000" b="1" dirty="0">
                <a:solidFill>
                  <a:srgbClr val="FFCC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    </a:t>
            </a:r>
            <a:r>
              <a:rPr lang="uk-UA" sz="2000" b="1" dirty="0" err="1">
                <a:solidFill>
                  <a:srgbClr val="FFCC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Орф–педагогіка</a:t>
            </a:r>
            <a:r>
              <a:rPr lang="uk-UA" sz="2000" b="1" dirty="0">
                <a:solidFill>
                  <a:srgbClr val="FFCC99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Century Gothic" panose="020B0502020202020204" pitchFamily="34" charset="0"/>
              </a:rPr>
              <a:t> </a:t>
            </a:r>
            <a:r>
              <a:rPr lang="uk-UA" sz="2000" dirty="0">
                <a:latin typeface="Century Gothic" panose="020B0502020202020204" pitchFamily="34" charset="0"/>
              </a:rPr>
              <a:t>– </a:t>
            </a:r>
            <a:r>
              <a:rPr lang="uk-UA" sz="2000" b="1" dirty="0">
                <a:latin typeface="Century Gothic" panose="020B0502020202020204" pitchFamily="34" charset="0"/>
              </a:rPr>
              <a:t>це особливий тип креативної музичної педагогіки. Вона заснована на розумінні музики, руху, слова. Ця система дає змогу дітям виражати себе через гру на музичних інструментах, створювати власні танцювальні композиції, співати і самостійно собі акомпанувати.</a:t>
            </a:r>
            <a:endParaRPr lang="ru-RU" sz="2000" b="1" dirty="0">
              <a:latin typeface="Century Gothic" panose="020B0502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43EDF28C-4862-1A37-9664-5D8BB1DA7C60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97" b="4197"/>
          <a:stretch>
            <a:fillRect/>
          </a:stretch>
        </p:blipFill>
        <p:spPr>
          <a:xfrm>
            <a:off x="6156176" y="692696"/>
            <a:ext cx="2448272" cy="3124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98817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5B39216-8963-6234-1EB9-256D1036AE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="" xmlns:a16="http://schemas.microsoft.com/office/drawing/2014/main" id="{3882DF7E-BCA7-C2A2-671B-30F011BDE4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157459"/>
              </p:ext>
            </p:extLst>
          </p:nvPr>
        </p:nvGraphicFramePr>
        <p:xfrm>
          <a:off x="35496" y="44624"/>
          <a:ext cx="9073008" cy="6696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A989ADF-5E7B-DEF2-074F-D951ABBF1823}"/>
              </a:ext>
            </a:extLst>
          </p:cNvPr>
          <p:cNvSpPr txBox="1"/>
          <p:nvPr/>
        </p:nvSpPr>
        <p:spPr>
          <a:xfrm rot="17784966">
            <a:off x="-59019" y="2931012"/>
            <a:ext cx="4755938" cy="64633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uk-UA" sz="36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ІДЕЇ КАРЛА ОРФА:</a:t>
            </a:r>
            <a:endParaRPr lang="ru-RU" sz="36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8668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B4A0373-D227-FA99-1EEF-68CB8A55D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688" y="347756"/>
            <a:ext cx="5616624" cy="715962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uk-UA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Орф інструменти:</a:t>
            </a:r>
            <a:endParaRPr lang="ru-RU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5" name="Схема 4">
            <a:extLst>
              <a:ext uri="{FF2B5EF4-FFF2-40B4-BE49-F238E27FC236}">
                <a16:creationId xmlns="" xmlns:a16="http://schemas.microsoft.com/office/drawing/2014/main" id="{E05342A5-43BD-4853-7FED-F2B02A90B1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0170786"/>
              </p:ext>
            </p:extLst>
          </p:nvPr>
        </p:nvGraphicFramePr>
        <p:xfrm>
          <a:off x="1524000" y="1700808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7798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266904-5B7F-F0F3-EBAE-9A23DC8C3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19671" y="4867019"/>
            <a:ext cx="5504655" cy="1219198"/>
          </a:xfrm>
        </p:spPr>
        <p:txBody>
          <a:bodyPr>
            <a:noAutofit/>
          </a:bodyPr>
          <a:lstStyle/>
          <a:p>
            <a:pPr algn="ctr"/>
            <a:r>
              <a:rPr lang="ru-RU" sz="2400" b="1" i="0">
                <a:solidFill>
                  <a:schemeClr val="tx1"/>
                </a:solidFill>
                <a:effectLst/>
                <a:latin typeface="+mj-lt"/>
              </a:rPr>
              <a:t>«Жести, що звучать»  можна використовувати стоячи, сидячи, стоячи на колінах або сидячи на підлозі.</a:t>
            </a:r>
            <a:endParaRPr lang="ru-RU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8A36FE1-0629-F5FF-CF78-ABB8E034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260648"/>
            <a:ext cx="7207844" cy="1267693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ru-RU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Створення елементарної музики т</a:t>
            </a:r>
            <a:r>
              <a:rPr lang="uk-UA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ілом:</a:t>
            </a:r>
            <a:endParaRPr lang="ru-RU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="" xmlns:a16="http://schemas.microsoft.com/office/drawing/2014/main" id="{4E6044BB-22BA-645E-3326-B7C9940FDC1A}"/>
              </a:ext>
            </a:extLst>
          </p:cNvPr>
          <p:cNvSpPr/>
          <p:nvPr/>
        </p:nvSpPr>
        <p:spPr>
          <a:xfrm>
            <a:off x="1115616" y="3418979"/>
            <a:ext cx="3367239" cy="1176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/>
              <a:t>притупування</a:t>
            </a:r>
            <a:endParaRPr lang="ru-RU" sz="2400" b="1"/>
          </a:p>
        </p:txBody>
      </p:sp>
      <p:sp>
        <p:nvSpPr>
          <p:cNvPr id="12" name="Овал 11">
            <a:extLst>
              <a:ext uri="{FF2B5EF4-FFF2-40B4-BE49-F238E27FC236}">
                <a16:creationId xmlns="" xmlns:a16="http://schemas.microsoft.com/office/drawing/2014/main" id="{3A664A73-90DD-F0EF-5602-44A2CC5C9C57}"/>
              </a:ext>
            </a:extLst>
          </p:cNvPr>
          <p:cNvSpPr/>
          <p:nvPr/>
        </p:nvSpPr>
        <p:spPr>
          <a:xfrm>
            <a:off x="5453235" y="1989054"/>
            <a:ext cx="3367239" cy="1176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/>
              <a:t>клацання</a:t>
            </a:r>
            <a:endParaRPr lang="ru-RU" sz="2400" b="1"/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AC22AD03-A1C1-3506-667B-9BEA3B9BF91A}"/>
              </a:ext>
            </a:extLst>
          </p:cNvPr>
          <p:cNvSpPr/>
          <p:nvPr/>
        </p:nvSpPr>
        <p:spPr>
          <a:xfrm>
            <a:off x="323528" y="1989054"/>
            <a:ext cx="3367239" cy="1176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/>
              <a:t>плескання</a:t>
            </a:r>
            <a:endParaRPr lang="ru-RU" sz="2400" b="1"/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6B703946-50FC-9620-2287-A4A57720CB26}"/>
              </a:ext>
            </a:extLst>
          </p:cNvPr>
          <p:cNvSpPr/>
          <p:nvPr/>
        </p:nvSpPr>
        <p:spPr>
          <a:xfrm>
            <a:off x="4661147" y="3418979"/>
            <a:ext cx="3367239" cy="117632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/>
              <a:t>ляскання</a:t>
            </a:r>
            <a:endParaRPr lang="ru-RU" sz="2400" b="1"/>
          </a:p>
        </p:txBody>
      </p:sp>
    </p:spTree>
    <p:extLst>
      <p:ext uri="{BB962C8B-B14F-4D97-AF65-F5344CB8AC3E}">
        <p14:creationId xmlns:p14="http://schemas.microsoft.com/office/powerpoint/2010/main" val="3692992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5266904-5B7F-F0F3-EBAE-9A23DC8C30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39652" y="5373216"/>
            <a:ext cx="6064694" cy="921728"/>
          </a:xfrm>
        </p:spPr>
        <p:txBody>
          <a:bodyPr>
            <a:noAutofit/>
          </a:bodyPr>
          <a:lstStyle/>
          <a:p>
            <a:pPr algn="ctr"/>
            <a:r>
              <a:rPr lang="ru-RU" sz="2400" b="1">
                <a:solidFill>
                  <a:schemeClr val="tx1"/>
                </a:solidFill>
                <a:latin typeface="+mj-lt"/>
              </a:rPr>
              <a:t>Важливо навчити дитину регулювати гучність власного звучання</a:t>
            </a:r>
            <a:r>
              <a:rPr lang="ru-RU" sz="2400" b="1" i="0">
                <a:solidFill>
                  <a:schemeClr val="tx1"/>
                </a:solidFill>
                <a:effectLst/>
                <a:latin typeface="+mj-lt"/>
              </a:rPr>
              <a:t>.</a:t>
            </a:r>
            <a:endParaRPr lang="ru-RU" sz="2400" b="1">
              <a:solidFill>
                <a:schemeClr val="tx1"/>
              </a:solidFill>
              <a:latin typeface="+mj-lt"/>
            </a:endParaRPr>
          </a:p>
        </p:txBody>
      </p:sp>
      <p:sp>
        <p:nvSpPr>
          <p:cNvPr id="5" name="Заголовок 1">
            <a:extLst>
              <a:ext uri="{FF2B5EF4-FFF2-40B4-BE49-F238E27FC236}">
                <a16:creationId xmlns="" xmlns:a16="http://schemas.microsoft.com/office/drawing/2014/main" id="{98A36FE1-0629-F5FF-CF78-ABB8E034D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0538" y="352019"/>
            <a:ext cx="7502922" cy="1383432"/>
          </a:xfr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fontScale="90000"/>
          </a:bodyPr>
          <a:lstStyle/>
          <a:p>
            <a:pPr algn="ctr"/>
            <a:r>
              <a:rPr lang="uk-UA" sz="44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ВИКОРИСТАННЯ ГОЛОСУ ДЛЯ СТВОРЕННЯ МУЗИКИ:</a:t>
            </a:r>
            <a:endParaRPr lang="ru-RU" sz="44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="" xmlns:a16="http://schemas.microsoft.com/office/drawing/2014/main" id="{D317BCE5-D500-B605-8EB2-7A52A67E94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70948742"/>
              </p:ext>
            </p:extLst>
          </p:nvPr>
        </p:nvGraphicFramePr>
        <p:xfrm>
          <a:off x="640519" y="1844824"/>
          <a:ext cx="7862962" cy="3400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202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05A213F-6F01-9916-ECA3-92AE7081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612" y="404664"/>
            <a:ext cx="6984776" cy="1080120"/>
          </a:xfrm>
          <a:solidFill>
            <a:srgbClr val="FFCC99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uk-UA" b="1" cap="none" spc="50">
                <a:ln w="0"/>
                <a:solidFill>
                  <a:schemeClr val="bg2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</a:rPr>
              <a:t>Ритм – основний фактор розвитку дитини в Орф-підході:</a:t>
            </a:r>
            <a:endParaRPr lang="ru-RU" b="1" cap="none" spc="50">
              <a:ln w="0"/>
              <a:solidFill>
                <a:schemeClr val="bg2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="" xmlns:a16="http://schemas.microsoft.com/office/drawing/2014/main" id="{99301649-89E9-46F4-7CAF-C55C09190E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9566654"/>
              </p:ext>
            </p:extLst>
          </p:nvPr>
        </p:nvGraphicFramePr>
        <p:xfrm>
          <a:off x="755576" y="1628800"/>
          <a:ext cx="7632848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1363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4E724F8-77B6-A103-07AE-3100B0777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84" y="188640"/>
            <a:ext cx="7315200" cy="3744416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3600" b="1" i="1" cap="none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Ритм</a:t>
            </a:r>
            <a:r>
              <a:rPr lang="ru-RU" sz="2400" b="1" i="1" cap="non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- потужний фундамент для розвитку та творчості дитини, </a:t>
            </a:r>
            <a:r>
              <a:rPr lang="ru-RU" sz="2400" b="1" i="1" cap="none">
                <a:effectLst/>
                <a:ea typeface="Calibri" panose="020F0502020204030204" pitchFamily="34" charset="0"/>
              </a:rPr>
              <a:t>але не єдиний фактор розвитку дитини в Орф-підході.</a:t>
            </a:r>
            <a:r>
              <a:rPr lang="ru-RU" sz="2400" b="1" i="1" cap="non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b="1" i="1" cap="non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i="1" cap="none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Дихання, рух, мова, театралізовані постановки також позитивно позначаються на загальному та музичному розвитку дитини. Але всі ці елементи накладаються саме на ритм.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915BE55-35B6-7A0D-2FAE-9DE34F81FF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865" y="4077072"/>
            <a:ext cx="3362638" cy="23762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4094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734</TotalTime>
  <Words>1112</Words>
  <Application>Microsoft Office PowerPoint</Application>
  <PresentationFormat>Экран (4:3)</PresentationFormat>
  <Paragraphs>119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Сектор</vt:lpstr>
      <vt:lpstr>«Елементарне музикування як засіб розвитку почуття ритму у дітей» Презентаційний меседж </vt:lpstr>
      <vt:lpstr>Презентация PowerPoint</vt:lpstr>
      <vt:lpstr>МЕТОДИКА  КАРЛА ОРФА</vt:lpstr>
      <vt:lpstr>Презентация PowerPoint</vt:lpstr>
      <vt:lpstr>Орф інструменти:</vt:lpstr>
      <vt:lpstr>Створення елементарної музики тілом:</vt:lpstr>
      <vt:lpstr>ВИКОРИСТАННЯ ГОЛОСУ ДЛЯ СТВОРЕННЯ МУЗИКИ:</vt:lpstr>
      <vt:lpstr>Ритм – основний фактор розвитку дитини в Орф-підході:</vt:lpstr>
      <vt:lpstr>Ритм - потужний фундамент для розвитку та творчості дитини, але не єдиний фактор розвитку дитини в Орф-підході. Дихання, рух, мова, театралізовані постановки також позитивно позначаються на загальному та музичному розвитку дитини. Але всі ці елементи накладаються саме на ритм. </vt:lpstr>
      <vt:lpstr>Презентация PowerPoint</vt:lpstr>
      <vt:lpstr> Музичне виховання – це виховання творчої особистості. Немає надійнішого шляху, ніж уроки імпровізації, тому Карл Орф робив акцент на розвиток уяви, незалежності мислення, вмінні винаходити нові незвичайні шляхи в розв’язанні проблем, які постають.      Самостійний пошук дітьми музикантів всередені себе через навчання грі на простих музичних інструментах - основна ідея Карла Орфа.</vt:lpstr>
      <vt:lpstr>елементарне музикування - процес, який складається з декількох елементів: співи, імпровизація, рухи та гра на інструментах.</vt:lpstr>
      <vt:lpstr>ОРФ – ПЕДАГОГІКА:</vt:lpstr>
      <vt:lpstr>Презентация PowerPoint</vt:lpstr>
      <vt:lpstr>Презентация PowerPoint</vt:lpstr>
      <vt:lpstr>Презентация PowerPoint</vt:lpstr>
      <vt:lpstr>     Карл Орф наполягав на співі, імпровізації, рухах і грі на найпростіших ударних інструментах.       Вправи,пісеньки і п'єси можна змінювати, варіювати, придумувати разом з дітьми.       Цікавий матеріал спонукує дитину складати, імпровізувати, фантазувати.       Дитина виступає не як слухач, а як творець музики.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Використані джерела: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«LEGO-конструктор як інноваційний ресурс в освітньому просторі закладу дошкільної освіти»</dc:title>
  <dc:creator>User</dc:creator>
  <cp:lastModifiedBy>Пользователь</cp:lastModifiedBy>
  <cp:revision>85</cp:revision>
  <dcterms:created xsi:type="dcterms:W3CDTF">2023-01-20T16:49:58Z</dcterms:created>
  <dcterms:modified xsi:type="dcterms:W3CDTF">2023-04-28T10:58:30Z</dcterms:modified>
</cp:coreProperties>
</file>